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5"/>
  </p:notesMasterIdLst>
  <p:sldIdLst>
    <p:sldId id="682" r:id="rId3"/>
    <p:sldId id="870" r:id="rId4"/>
    <p:sldId id="683" r:id="rId5"/>
    <p:sldId id="930" r:id="rId6"/>
    <p:sldId id="931" r:id="rId7"/>
    <p:sldId id="932" r:id="rId8"/>
    <p:sldId id="933" r:id="rId9"/>
    <p:sldId id="934" r:id="rId10"/>
    <p:sldId id="935" r:id="rId11"/>
    <p:sldId id="936" r:id="rId12"/>
    <p:sldId id="937" r:id="rId13"/>
    <p:sldId id="938" r:id="rId14"/>
    <p:sldId id="939" r:id="rId15"/>
    <p:sldId id="940" r:id="rId16"/>
    <p:sldId id="941" r:id="rId17"/>
    <p:sldId id="942" r:id="rId18"/>
    <p:sldId id="943" r:id="rId19"/>
    <p:sldId id="944" r:id="rId20"/>
    <p:sldId id="945" r:id="rId21"/>
    <p:sldId id="946" r:id="rId22"/>
    <p:sldId id="947" r:id="rId23"/>
    <p:sldId id="948" r:id="rId24"/>
    <p:sldId id="953" r:id="rId25"/>
    <p:sldId id="949" r:id="rId26"/>
    <p:sldId id="950" r:id="rId27"/>
    <p:sldId id="951" r:id="rId28"/>
    <p:sldId id="952" r:id="rId29"/>
    <p:sldId id="954" r:id="rId30"/>
    <p:sldId id="686" r:id="rId31"/>
    <p:sldId id="687" r:id="rId32"/>
    <p:sldId id="688" r:id="rId33"/>
    <p:sldId id="1100" r:id="rId34"/>
    <p:sldId id="1095" r:id="rId35"/>
    <p:sldId id="691" r:id="rId36"/>
    <p:sldId id="955" r:id="rId37"/>
    <p:sldId id="692" r:id="rId38"/>
    <p:sldId id="693" r:id="rId39"/>
    <p:sldId id="871" r:id="rId40"/>
    <p:sldId id="956" r:id="rId41"/>
    <p:sldId id="695" r:id="rId42"/>
    <p:sldId id="957" r:id="rId43"/>
    <p:sldId id="958" r:id="rId44"/>
    <p:sldId id="959" r:id="rId45"/>
    <p:sldId id="960" r:id="rId46"/>
    <p:sldId id="696" r:id="rId47"/>
    <p:sldId id="697" r:id="rId48"/>
    <p:sldId id="1058" r:id="rId49"/>
    <p:sldId id="961" r:id="rId50"/>
    <p:sldId id="962" r:id="rId51"/>
    <p:sldId id="963" r:id="rId52"/>
    <p:sldId id="676" r:id="rId53"/>
    <p:sldId id="699" r:id="rId54"/>
    <p:sldId id="700" r:id="rId55"/>
    <p:sldId id="701" r:id="rId56"/>
    <p:sldId id="964" r:id="rId57"/>
    <p:sldId id="965" r:id="rId58"/>
    <p:sldId id="966" r:id="rId59"/>
    <p:sldId id="967" r:id="rId60"/>
    <p:sldId id="968" r:id="rId61"/>
    <p:sldId id="969" r:id="rId62"/>
    <p:sldId id="970" r:id="rId63"/>
    <p:sldId id="971" r:id="rId64"/>
    <p:sldId id="972" r:id="rId65"/>
    <p:sldId id="714" r:id="rId66"/>
    <p:sldId id="715" r:id="rId67"/>
    <p:sldId id="716" r:id="rId68"/>
    <p:sldId id="1101" r:id="rId69"/>
    <p:sldId id="1102" r:id="rId70"/>
    <p:sldId id="719" r:id="rId71"/>
    <p:sldId id="973" r:id="rId72"/>
    <p:sldId id="720" r:id="rId73"/>
    <p:sldId id="721" r:id="rId74"/>
    <p:sldId id="872" r:id="rId75"/>
    <p:sldId id="974" r:id="rId76"/>
    <p:sldId id="722" r:id="rId77"/>
    <p:sldId id="975" r:id="rId78"/>
    <p:sldId id="976" r:id="rId79"/>
    <p:sldId id="977" r:id="rId80"/>
    <p:sldId id="724" r:id="rId81"/>
    <p:sldId id="725" r:id="rId82"/>
    <p:sldId id="1059" r:id="rId83"/>
    <p:sldId id="978" r:id="rId84"/>
    <p:sldId id="979" r:id="rId85"/>
    <p:sldId id="980" r:id="rId86"/>
    <p:sldId id="713" r:id="rId87"/>
    <p:sldId id="727" r:id="rId88"/>
    <p:sldId id="728" r:id="rId89"/>
    <p:sldId id="729" r:id="rId90"/>
    <p:sldId id="981" r:id="rId91"/>
    <p:sldId id="982" r:id="rId92"/>
    <p:sldId id="983" r:id="rId93"/>
    <p:sldId id="984" r:id="rId94"/>
    <p:sldId id="985" r:id="rId95"/>
    <p:sldId id="986" r:id="rId96"/>
    <p:sldId id="987" r:id="rId97"/>
    <p:sldId id="988" r:id="rId98"/>
    <p:sldId id="989" r:id="rId99"/>
    <p:sldId id="733" r:id="rId100"/>
    <p:sldId id="734" r:id="rId101"/>
    <p:sldId id="735" r:id="rId102"/>
    <p:sldId id="1103" r:id="rId103"/>
    <p:sldId id="1104" r:id="rId104"/>
    <p:sldId id="738" r:id="rId105"/>
    <p:sldId id="990" r:id="rId106"/>
    <p:sldId id="747" r:id="rId107"/>
    <p:sldId id="748" r:id="rId108"/>
    <p:sldId id="873" r:id="rId109"/>
    <p:sldId id="991" r:id="rId110"/>
    <p:sldId id="749" r:id="rId111"/>
    <p:sldId id="992" r:id="rId112"/>
    <p:sldId id="993" r:id="rId113"/>
    <p:sldId id="753" r:id="rId114"/>
    <p:sldId id="754" r:id="rId115"/>
    <p:sldId id="1060" r:id="rId116"/>
    <p:sldId id="994" r:id="rId117"/>
    <p:sldId id="995" r:id="rId118"/>
    <p:sldId id="996" r:id="rId119"/>
    <p:sldId id="746" r:id="rId120"/>
    <p:sldId id="751" r:id="rId121"/>
    <p:sldId id="752" r:id="rId122"/>
    <p:sldId id="756" r:id="rId123"/>
    <p:sldId id="997" r:id="rId124"/>
    <p:sldId id="998" r:id="rId125"/>
    <p:sldId id="999" r:id="rId126"/>
    <p:sldId id="1000" r:id="rId127"/>
    <p:sldId id="1001" r:id="rId128"/>
    <p:sldId id="1002" r:id="rId129"/>
    <p:sldId id="1003" r:id="rId130"/>
    <p:sldId id="1004" r:id="rId131"/>
    <p:sldId id="1005" r:id="rId132"/>
    <p:sldId id="1006" r:id="rId133"/>
    <p:sldId id="1007" r:id="rId134"/>
    <p:sldId id="1008" r:id="rId135"/>
    <p:sldId id="1009" r:id="rId136"/>
    <p:sldId id="1010" r:id="rId137"/>
    <p:sldId id="1011" r:id="rId138"/>
    <p:sldId id="1012" r:id="rId139"/>
    <p:sldId id="1013" r:id="rId140"/>
    <p:sldId id="1014" r:id="rId141"/>
    <p:sldId id="767" r:id="rId142"/>
    <p:sldId id="768" r:id="rId143"/>
    <p:sldId id="769" r:id="rId144"/>
    <p:sldId id="1105" r:id="rId145"/>
    <p:sldId id="1106" r:id="rId146"/>
    <p:sldId id="772" r:id="rId147"/>
    <p:sldId id="1015" r:id="rId148"/>
    <p:sldId id="773" r:id="rId149"/>
    <p:sldId id="774" r:id="rId150"/>
    <p:sldId id="874" r:id="rId151"/>
    <p:sldId id="1016" r:id="rId152"/>
    <p:sldId id="775" r:id="rId153"/>
    <p:sldId id="1017" r:id="rId154"/>
    <p:sldId id="1018" r:id="rId155"/>
    <p:sldId id="777" r:id="rId156"/>
    <p:sldId id="778" r:id="rId157"/>
    <p:sldId id="1061" r:id="rId158"/>
    <p:sldId id="1019" r:id="rId159"/>
    <p:sldId id="1020" r:id="rId160"/>
    <p:sldId id="1021" r:id="rId161"/>
    <p:sldId id="1022" r:id="rId162"/>
    <p:sldId id="1023" r:id="rId163"/>
    <p:sldId id="1024" r:id="rId164"/>
    <p:sldId id="1025" r:id="rId165"/>
    <p:sldId id="1026" r:id="rId166"/>
    <p:sldId id="1027" r:id="rId167"/>
    <p:sldId id="1028" r:id="rId168"/>
    <p:sldId id="1029" r:id="rId169"/>
    <p:sldId id="1030" r:id="rId170"/>
    <p:sldId id="1031" r:id="rId171"/>
    <p:sldId id="766" r:id="rId172"/>
    <p:sldId id="780" r:id="rId173"/>
    <p:sldId id="781" r:id="rId174"/>
    <p:sldId id="782" r:id="rId175"/>
    <p:sldId id="1032" r:id="rId176"/>
    <p:sldId id="1033" r:id="rId177"/>
    <p:sldId id="1034" r:id="rId178"/>
    <p:sldId id="1035" r:id="rId179"/>
    <p:sldId id="1036" r:id="rId180"/>
    <p:sldId id="1037" r:id="rId181"/>
    <p:sldId id="1042" r:id="rId182"/>
    <p:sldId id="1038" r:id="rId183"/>
    <p:sldId id="1039" r:id="rId184"/>
    <p:sldId id="1040" r:id="rId185"/>
    <p:sldId id="1041" r:id="rId186"/>
    <p:sldId id="1047" r:id="rId187"/>
    <p:sldId id="783" r:id="rId188"/>
    <p:sldId id="784" r:id="rId189"/>
    <p:sldId id="785" r:id="rId190"/>
    <p:sldId id="1107" r:id="rId191"/>
    <p:sldId id="1108" r:id="rId192"/>
    <p:sldId id="788" r:id="rId193"/>
    <p:sldId id="1048" r:id="rId194"/>
    <p:sldId id="797" r:id="rId195"/>
    <p:sldId id="798" r:id="rId196"/>
    <p:sldId id="875" r:id="rId197"/>
    <p:sldId id="1050" r:id="rId198"/>
    <p:sldId id="799" r:id="rId199"/>
    <p:sldId id="1051" r:id="rId200"/>
    <p:sldId id="1052" r:id="rId201"/>
    <p:sldId id="1053" r:id="rId202"/>
    <p:sldId id="801" r:id="rId203"/>
    <p:sldId id="802" r:id="rId204"/>
    <p:sldId id="1062" r:id="rId205"/>
    <p:sldId id="1054" r:id="rId206"/>
    <p:sldId id="1055" r:id="rId207"/>
    <p:sldId id="1056" r:id="rId208"/>
    <p:sldId id="1057" r:id="rId209"/>
    <p:sldId id="796" r:id="rId210"/>
    <p:sldId id="804" r:id="rId211"/>
    <p:sldId id="805" r:id="rId212"/>
    <p:sldId id="1063" r:id="rId213"/>
    <p:sldId id="1064" r:id="rId214"/>
    <p:sldId id="1065" r:id="rId215"/>
    <p:sldId id="1066" r:id="rId216"/>
    <p:sldId id="1067" r:id="rId217"/>
    <p:sldId id="1068" r:id="rId218"/>
    <p:sldId id="1069" r:id="rId219"/>
    <p:sldId id="1070" r:id="rId220"/>
    <p:sldId id="1071" r:id="rId221"/>
    <p:sldId id="1072" r:id="rId222"/>
    <p:sldId id="1073" r:id="rId223"/>
    <p:sldId id="1074" r:id="rId224"/>
    <p:sldId id="1075" r:id="rId225"/>
    <p:sldId id="1076" r:id="rId226"/>
    <p:sldId id="1077" r:id="rId227"/>
    <p:sldId id="1078" r:id="rId228"/>
    <p:sldId id="1079" r:id="rId229"/>
    <p:sldId id="1080" r:id="rId230"/>
    <p:sldId id="1081" r:id="rId231"/>
    <p:sldId id="1082" r:id="rId232"/>
    <p:sldId id="1083" r:id="rId233"/>
    <p:sldId id="1084" r:id="rId234"/>
    <p:sldId id="1085" r:id="rId235"/>
    <p:sldId id="1086" r:id="rId236"/>
    <p:sldId id="1087" r:id="rId237"/>
    <p:sldId id="1088" r:id="rId238"/>
    <p:sldId id="835" r:id="rId239"/>
    <p:sldId id="836" r:id="rId240"/>
    <p:sldId id="837" r:id="rId241"/>
    <p:sldId id="838" r:id="rId242"/>
    <p:sldId id="839" r:id="rId243"/>
    <p:sldId id="840" r:id="rId244"/>
    <p:sldId id="841" r:id="rId245"/>
    <p:sldId id="842" r:id="rId246"/>
    <p:sldId id="843" r:id="rId247"/>
    <p:sldId id="844" r:id="rId248"/>
    <p:sldId id="845" r:id="rId249"/>
    <p:sldId id="846" r:id="rId250"/>
    <p:sldId id="847" r:id="rId251"/>
    <p:sldId id="848" r:id="rId252"/>
    <p:sldId id="849" r:id="rId253"/>
    <p:sldId id="850" r:id="rId254"/>
    <p:sldId id="851" r:id="rId255"/>
    <p:sldId id="852" r:id="rId256"/>
    <p:sldId id="853" r:id="rId257"/>
    <p:sldId id="854" r:id="rId258"/>
    <p:sldId id="855" r:id="rId259"/>
    <p:sldId id="856" r:id="rId260"/>
    <p:sldId id="857" r:id="rId261"/>
    <p:sldId id="858" r:id="rId262"/>
    <p:sldId id="1259" r:id="rId263"/>
    <p:sldId id="1260" r:id="rId264"/>
    <p:sldId id="1261" r:id="rId265"/>
    <p:sldId id="1262" r:id="rId266"/>
    <p:sldId id="863" r:id="rId267"/>
    <p:sldId id="864" r:id="rId268"/>
    <p:sldId id="865" r:id="rId269"/>
    <p:sldId id="866" r:id="rId270"/>
    <p:sldId id="867" r:id="rId271"/>
    <p:sldId id="868" r:id="rId272"/>
    <p:sldId id="869" r:id="rId273"/>
    <p:sldId id="1109" r:id="rId274"/>
  </p:sldIdLst>
  <p:sldSz cx="12192000" cy="6858000"/>
  <p:notesSz cx="6858000" cy="9144000"/>
  <p:embeddedFontLst>
    <p:embeddedFont>
      <p:font typeface="Athanasius" pitchFamily="2" charset="0"/>
      <p:regular r:id="rId276"/>
    </p:embeddedFont>
    <p:embeddedFont>
      <p:font typeface="Avva_Marcos" panose="04020500000000000000" pitchFamily="82" charset="0"/>
      <p:regular r:id="rId277"/>
    </p:embeddedFont>
    <p:embeddedFont>
      <p:font typeface="Book Antiqua" panose="02040602050305030304" pitchFamily="18" charset="0"/>
      <p:regular r:id="rId278"/>
      <p:bold r:id="rId279"/>
      <p:italic r:id="rId280"/>
      <p:boldItalic r:id="rId281"/>
    </p:embeddedFont>
    <p:embeddedFont>
      <p:font typeface="Bookman Old Style" panose="02050604050505020204" pitchFamily="18" charset="0"/>
      <p:regular r:id="rId282"/>
      <p:bold r:id="rId283"/>
      <p:italic r:id="rId284"/>
      <p:boldItalic r:id="rId285"/>
    </p:embeddedFont>
    <p:embeddedFont>
      <p:font typeface="CS Avva Shenouda" panose="020B7200000000000000" pitchFamily="34" charset="0"/>
      <p:regular r:id="rId28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PQNHGYlqMMtv5YtI+OUQ==" hashData="Z8oYV4KDduXWn6urrPRiejKdc5ASUHvJCz625wnCUh39vHwSAnkz2B9af736xolj5D5dCRExHaGctiDhazbsE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53"/>
            <p14:sldId id="949"/>
            <p14:sldId id="950"/>
            <p14:sldId id="951"/>
            <p14:sldId id="952"/>
            <p14:sldId id="954"/>
          </p14:sldIdLst>
        </p14:section>
        <p14:section name="louange" id="{FB5A61D1-877C-440F-BA1F-CDAF69A98E6F}">
          <p14:sldIdLst>
            <p14:sldId id="686"/>
            <p14:sldId id="687"/>
            <p14:sldId id="688"/>
            <p14:sldId id="1100"/>
            <p14:sldId id="1095"/>
            <p14:sldId id="691"/>
          </p14:sldIdLst>
        </p14:section>
        <p14:section name="Psaume" id="{85B87743-DD58-442D-8FE8-C8F96FE63FC4}">
          <p14:sldIdLst>
            <p14:sldId id="955"/>
            <p14:sldId id="692"/>
            <p14:sldId id="693"/>
            <p14:sldId id="871"/>
            <p14:sldId id="956"/>
            <p14:sldId id="695"/>
            <p14:sldId id="957"/>
            <p14:sldId id="958"/>
            <p14:sldId id="959"/>
            <p14:sldId id="960"/>
          </p14:sldIdLst>
        </p14:section>
        <p14:section name="commentaire" id="{87B0A9B6-FE7F-4FCD-9D6C-6296B99A1899}">
          <p14:sldIdLst>
            <p14:sldId id="696"/>
            <p14:sldId id="697"/>
            <p14:sldId id="1058"/>
            <p14:sldId id="961"/>
            <p14:sldId id="962"/>
            <p14:sldId id="963"/>
            <p14:sldId id="676"/>
            <p14:sldId id="699"/>
            <p14:sldId id="700"/>
          </p14:sldIdLst>
        </p14:section>
        <p14:section name="3eme heure" id="{D579A077-12FD-4539-9DB6-233A6B594B39}">
          <p14:sldIdLst>
            <p14:sldId id="701"/>
          </p14:sldIdLst>
        </p14:section>
        <p14:section name="prophetie" id="{282797DE-DC89-4800-A78C-851F5FDE2DFA}">
          <p14:sldIdLst>
            <p14:sldId id="964"/>
            <p14:sldId id="965"/>
            <p14:sldId id="966"/>
            <p14:sldId id="967"/>
            <p14:sldId id="968"/>
            <p14:sldId id="969"/>
            <p14:sldId id="970"/>
            <p14:sldId id="971"/>
            <p14:sldId id="972"/>
          </p14:sldIdLst>
        </p14:section>
        <p14:section name="louange" id="{54C30B91-07FC-4190-95E0-BE32FDE7A0F7}">
          <p14:sldIdLst>
            <p14:sldId id="714"/>
            <p14:sldId id="715"/>
            <p14:sldId id="716"/>
            <p14:sldId id="1101"/>
            <p14:sldId id="1102"/>
            <p14:sldId id="719"/>
          </p14:sldIdLst>
        </p14:section>
        <p14:section name="psaume" id="{D9F142D9-441D-47DA-8A20-63778D7A14C5}">
          <p14:sldIdLst>
            <p14:sldId id="973"/>
            <p14:sldId id="720"/>
            <p14:sldId id="721"/>
            <p14:sldId id="872"/>
            <p14:sldId id="974"/>
            <p14:sldId id="722"/>
            <p14:sldId id="975"/>
            <p14:sldId id="976"/>
            <p14:sldId id="977"/>
          </p14:sldIdLst>
        </p14:section>
        <p14:section name="commentaire" id="{E54458C1-9B3D-411A-BD1B-C501AA06C980}">
          <p14:sldIdLst>
            <p14:sldId id="724"/>
            <p14:sldId id="725"/>
            <p14:sldId id="1059"/>
            <p14:sldId id="978"/>
            <p14:sldId id="979"/>
            <p14:sldId id="980"/>
            <p14:sldId id="713"/>
            <p14:sldId id="727"/>
            <p14:sldId id="728"/>
          </p14:sldIdLst>
        </p14:section>
        <p14:section name="6eme heure" id="{0E9966CF-20D7-4A67-B4AC-8A60BABFDFFF}">
          <p14:sldIdLst>
            <p14:sldId id="729"/>
          </p14:sldIdLst>
        </p14:section>
        <p14:section name="prophetie" id="{E6429C53-6838-4E03-AF1C-8570674ABA44}">
          <p14:sldIdLst>
            <p14:sldId id="981"/>
            <p14:sldId id="982"/>
            <p14:sldId id="983"/>
            <p14:sldId id="984"/>
            <p14:sldId id="985"/>
            <p14:sldId id="986"/>
            <p14:sldId id="987"/>
            <p14:sldId id="988"/>
            <p14:sldId id="989"/>
          </p14:sldIdLst>
        </p14:section>
        <p14:section name="louange" id="{7E509328-FF50-45B4-AAB9-147562AE623C}">
          <p14:sldIdLst>
            <p14:sldId id="733"/>
            <p14:sldId id="734"/>
            <p14:sldId id="735"/>
            <p14:sldId id="1103"/>
            <p14:sldId id="1104"/>
            <p14:sldId id="738"/>
          </p14:sldIdLst>
        </p14:section>
        <p14:section name="psaume" id="{0C3EE763-EA11-4A44-8E63-927D026FC949}">
          <p14:sldIdLst>
            <p14:sldId id="990"/>
            <p14:sldId id="747"/>
            <p14:sldId id="748"/>
            <p14:sldId id="873"/>
            <p14:sldId id="991"/>
            <p14:sldId id="749"/>
            <p14:sldId id="992"/>
            <p14:sldId id="993"/>
          </p14:sldIdLst>
        </p14:section>
        <p14:section name="commentaire" id="{3BD6F243-33A5-437B-AE49-A12942DE0D43}">
          <p14:sldIdLst>
            <p14:sldId id="753"/>
            <p14:sldId id="754"/>
            <p14:sldId id="1060"/>
            <p14:sldId id="994"/>
            <p14:sldId id="995"/>
            <p14:sldId id="996"/>
            <p14:sldId id="746"/>
            <p14:sldId id="751"/>
            <p14:sldId id="752"/>
          </p14:sldIdLst>
        </p14:section>
        <p14:section name="9eme heure" id="{F1ED207D-D0B4-4EBD-865E-18DD67E99D5C}">
          <p14:sldIdLst>
            <p14:sldId id="756"/>
          </p14:sldIdLst>
        </p14:section>
        <p14:section name="prophetie" id="{7B9DC563-91BC-44EB-8699-60622D747DD5}">
          <p14:sldIdLst>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Lst>
        </p14:section>
        <p14:section name="louange" id="{5C1994AA-4FE6-471C-A618-7384B23985D4}">
          <p14:sldIdLst>
            <p14:sldId id="767"/>
            <p14:sldId id="768"/>
            <p14:sldId id="769"/>
            <p14:sldId id="1105"/>
            <p14:sldId id="1106"/>
            <p14:sldId id="772"/>
          </p14:sldIdLst>
        </p14:section>
        <p14:section name="psaume" id="{4BFB3F67-4499-4B3E-8E66-492671B8670B}">
          <p14:sldIdLst>
            <p14:sldId id="1015"/>
            <p14:sldId id="773"/>
            <p14:sldId id="774"/>
            <p14:sldId id="874"/>
            <p14:sldId id="1016"/>
            <p14:sldId id="775"/>
            <p14:sldId id="1017"/>
            <p14:sldId id="1018"/>
          </p14:sldIdLst>
        </p14:section>
        <p14:section name="commentaire" id="{BBC2CB98-95E3-46BF-8285-B5B82B61BE53}">
          <p14:sldIdLst>
            <p14:sldId id="777"/>
            <p14:sldId id="778"/>
            <p14:sldId id="1061"/>
            <p14:sldId id="1019"/>
            <p14:sldId id="1020"/>
            <p14:sldId id="1021"/>
            <p14:sldId id="1022"/>
            <p14:sldId id="1023"/>
            <p14:sldId id="1024"/>
            <p14:sldId id="1025"/>
            <p14:sldId id="1026"/>
            <p14:sldId id="1027"/>
            <p14:sldId id="1028"/>
            <p14:sldId id="1029"/>
            <p14:sldId id="1030"/>
            <p14:sldId id="1031"/>
            <p14:sldId id="766"/>
            <p14:sldId id="780"/>
            <p14:sldId id="781"/>
          </p14:sldIdLst>
        </p14:section>
        <p14:section name="11eme heure" id="{F3A06F51-2982-4EC2-8B8F-E8062C813C9D}">
          <p14:sldIdLst>
            <p14:sldId id="782"/>
          </p14:sldIdLst>
        </p14:section>
        <p14:section name="prophetie" id="{FA5D389F-30DB-4D5F-B9EB-442CA035E8BD}">
          <p14:sldIdLst>
            <p14:sldId id="1032"/>
            <p14:sldId id="1033"/>
            <p14:sldId id="1034"/>
            <p14:sldId id="1035"/>
            <p14:sldId id="1036"/>
            <p14:sldId id="1037"/>
            <p14:sldId id="1042"/>
            <p14:sldId id="1038"/>
            <p14:sldId id="1039"/>
            <p14:sldId id="1040"/>
            <p14:sldId id="1041"/>
            <p14:sldId id="1047"/>
          </p14:sldIdLst>
        </p14:section>
        <p14:section name="louange" id="{3996C63B-FEFD-47B4-A20C-235AF2FE3FE0}">
          <p14:sldIdLst>
            <p14:sldId id="783"/>
            <p14:sldId id="784"/>
            <p14:sldId id="785"/>
            <p14:sldId id="1107"/>
            <p14:sldId id="1108"/>
            <p14:sldId id="788"/>
          </p14:sldIdLst>
        </p14:section>
        <p14:section name="psaume" id="{1A59525E-C654-40F0-BAB7-362FCE8CD47D}">
          <p14:sldIdLst>
            <p14:sldId id="1048"/>
            <p14:sldId id="797"/>
            <p14:sldId id="798"/>
            <p14:sldId id="875"/>
            <p14:sldId id="1050"/>
            <p14:sldId id="799"/>
            <p14:sldId id="1051"/>
            <p14:sldId id="1052"/>
            <p14:sldId id="1053"/>
          </p14:sldIdLst>
        </p14:section>
        <p14:section name="commentaire" id="{B89EC118-42BB-49D3-BB00-6F60EC15A106}">
          <p14:sldIdLst>
            <p14:sldId id="801"/>
            <p14:sldId id="802"/>
            <p14:sldId id="1062"/>
            <p14:sldId id="1054"/>
            <p14:sldId id="1055"/>
            <p14:sldId id="1056"/>
            <p14:sldId id="1057"/>
            <p14:sldId id="796"/>
            <p14:sldId id="804"/>
            <p14:sldId id="805"/>
          </p14:sldIdLst>
        </p14:section>
        <p14:section name="litanie soir" id="{0F651E13-7311-4415-992C-119952CF9201}">
          <p14:sldIdLst>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1259"/>
            <p14:sldId id="1260"/>
            <p14:sldId id="1261"/>
            <p14:sldId id="1262"/>
            <p14:sldId id="863"/>
            <p14:sldId id="864"/>
            <p14:sldId id="865"/>
            <p14:sldId id="866"/>
            <p14:sldId id="867"/>
            <p14:sldId id="868"/>
            <p14:sldId id="869"/>
            <p14:sldId id="11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font" Target="fonts/font4.fntdata"/><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tableStyles" Target="tableStyles.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font" Target="fonts/font5.fntdata"/><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microsoft.com/office/2016/11/relationships/changesInfo" Target="changesInfos/changesInfo1.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font" Target="fonts/font6.fntdata"/><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font" Target="fonts/font7.fntdata"/><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font" Target="fonts/font8.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font" Target="fonts/font9.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font" Target="fonts/font10.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notesMaster" Target="notesMasters/notesMaster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font" Target="fonts/font11.fntdata"/><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font" Target="fonts/font1.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presProps" Target="presProp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font" Target="fonts/font2.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viewProps" Target="viewProps.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font" Target="fonts/font3.fntdata"/><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theme" Target="theme/theme1.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C65B1C58-A51A-4415-8F90-E793EA4665E8}"/>
    <pc:docChg chg="undo redo custSel addSld delSld modSld modSection">
      <pc:chgData name="KOLTA Joseph UCI IDF" userId="3621a843-63ae-447c-9266-fa0223354757" providerId="ADAL" clId="{C65B1C58-A51A-4415-8F90-E793EA4665E8}" dt="2025-07-30T19:38:20.694" v="305" actId="20577"/>
      <pc:docMkLst>
        <pc:docMk/>
      </pc:docMkLst>
      <pc:sldChg chg="modSp mod">
        <pc:chgData name="KOLTA Joseph UCI IDF" userId="3621a843-63ae-447c-9266-fa0223354757" providerId="ADAL" clId="{C65B1C58-A51A-4415-8F90-E793EA4665E8}" dt="2025-07-29T09:44:19.515" v="20" actId="207"/>
        <pc:sldMkLst>
          <pc:docMk/>
          <pc:sldMk cId="2661100163" sldId="688"/>
        </pc:sldMkLst>
        <pc:spChg chg="mod">
          <ac:chgData name="KOLTA Joseph UCI IDF" userId="3621a843-63ae-447c-9266-fa0223354757" providerId="ADAL" clId="{C65B1C58-A51A-4415-8F90-E793EA4665E8}" dt="2025-07-29T09:43:39.171" v="13" actId="207"/>
          <ac:spMkLst>
            <pc:docMk/>
            <pc:sldMk cId="2661100163" sldId="688"/>
            <ac:spMk id="3" creationId="{00000000-0000-0000-0000-000000000000}"/>
          </ac:spMkLst>
        </pc:spChg>
        <pc:spChg chg="mod">
          <ac:chgData name="KOLTA Joseph UCI IDF" userId="3621a843-63ae-447c-9266-fa0223354757" providerId="ADAL" clId="{C65B1C58-A51A-4415-8F90-E793EA4665E8}" dt="2025-07-29T09:44:19.515" v="20" actId="207"/>
          <ac:spMkLst>
            <pc:docMk/>
            <pc:sldMk cId="2661100163" sldId="688"/>
            <ac:spMk id="21" creationId="{0F0EC677-7CAE-4AAB-91C1-366BDCE2C9C6}"/>
          </ac:spMkLst>
        </pc:spChg>
      </pc:sldChg>
      <pc:sldChg chg="modSp mod">
        <pc:chgData name="KOLTA Joseph UCI IDF" userId="3621a843-63ae-447c-9266-fa0223354757" providerId="ADAL" clId="{C65B1C58-A51A-4415-8F90-E793EA4665E8}" dt="2025-07-29T09:44:54.712" v="33" actId="1036"/>
        <pc:sldMkLst>
          <pc:docMk/>
          <pc:sldMk cId="2288317383" sldId="693"/>
        </pc:sldMkLst>
        <pc:spChg chg="mod">
          <ac:chgData name="KOLTA Joseph UCI IDF" userId="3621a843-63ae-447c-9266-fa0223354757" providerId="ADAL" clId="{C65B1C58-A51A-4415-8F90-E793EA4665E8}" dt="2025-07-29T09:44:54.712" v="33" actId="1036"/>
          <ac:spMkLst>
            <pc:docMk/>
            <pc:sldMk cId="2288317383" sldId="693"/>
            <ac:spMk id="3" creationId="{00000000-0000-0000-0000-000000000000}"/>
          </ac:spMkLst>
        </pc:spChg>
        <pc:spChg chg="mod">
          <ac:chgData name="KOLTA Joseph UCI IDF" userId="3621a843-63ae-447c-9266-fa0223354757" providerId="ADAL" clId="{C65B1C58-A51A-4415-8F90-E793EA4665E8}" dt="2025-07-29T09:44:37.687" v="22" actId="207"/>
          <ac:spMkLst>
            <pc:docMk/>
            <pc:sldMk cId="2288317383" sldId="693"/>
            <ac:spMk id="6" creationId="{4BBA31EA-5709-4658-9C29-41BF2557899C}"/>
          </ac:spMkLst>
        </pc:spChg>
        <pc:spChg chg="mod">
          <ac:chgData name="KOLTA Joseph UCI IDF" userId="3621a843-63ae-447c-9266-fa0223354757" providerId="ADAL" clId="{C65B1C58-A51A-4415-8F90-E793EA4665E8}" dt="2025-07-29T09:44:54.712" v="33" actId="1036"/>
          <ac:spMkLst>
            <pc:docMk/>
            <pc:sldMk cId="2288317383" sldId="693"/>
            <ac:spMk id="21" creationId="{0F0EC677-7CAE-4AAB-91C1-366BDCE2C9C6}"/>
          </ac:spMkLst>
        </pc:spChg>
      </pc:sldChg>
      <pc:sldChg chg="modSp mod">
        <pc:chgData name="KOLTA Joseph UCI IDF" userId="3621a843-63ae-447c-9266-fa0223354757" providerId="ADAL" clId="{C65B1C58-A51A-4415-8F90-E793EA4665E8}" dt="2025-07-30T12:18:04.530" v="221" actId="207"/>
        <pc:sldMkLst>
          <pc:docMk/>
          <pc:sldMk cId="1123598702" sldId="695"/>
        </pc:sldMkLst>
        <pc:spChg chg="mod">
          <ac:chgData name="KOLTA Joseph UCI IDF" userId="3621a843-63ae-447c-9266-fa0223354757" providerId="ADAL" clId="{C65B1C58-A51A-4415-8F90-E793EA4665E8}" dt="2025-07-30T12:18:04.530" v="221" actId="207"/>
          <ac:spMkLst>
            <pc:docMk/>
            <pc:sldMk cId="1123598702" sldId="695"/>
            <ac:spMk id="3" creationId="{00000000-0000-0000-0000-000000000000}"/>
          </ac:spMkLst>
        </pc:spChg>
        <pc:spChg chg="mod">
          <ac:chgData name="KOLTA Joseph UCI IDF" userId="3621a843-63ae-447c-9266-fa0223354757" providerId="ADAL" clId="{C65B1C58-A51A-4415-8F90-E793EA4665E8}" dt="2025-07-30T12:17:56.852" v="211" actId="114"/>
          <ac:spMkLst>
            <pc:docMk/>
            <pc:sldMk cId="1123598702" sldId="695"/>
            <ac:spMk id="21" creationId="{0F0EC677-7CAE-4AAB-91C1-366BDCE2C9C6}"/>
          </ac:spMkLst>
        </pc:spChg>
      </pc:sldChg>
      <pc:sldChg chg="modSp mod">
        <pc:chgData name="KOLTA Joseph UCI IDF" userId="3621a843-63ae-447c-9266-fa0223354757" providerId="ADAL" clId="{C65B1C58-A51A-4415-8F90-E793EA4665E8}" dt="2025-07-29T09:45:49.739" v="57" actId="207"/>
        <pc:sldMkLst>
          <pc:docMk/>
          <pc:sldMk cId="1153621212" sldId="716"/>
        </pc:sldMkLst>
        <pc:spChg chg="mod">
          <ac:chgData name="KOLTA Joseph UCI IDF" userId="3621a843-63ae-447c-9266-fa0223354757" providerId="ADAL" clId="{C65B1C58-A51A-4415-8F90-E793EA4665E8}" dt="2025-07-29T09:45:28.148" v="51" actId="207"/>
          <ac:spMkLst>
            <pc:docMk/>
            <pc:sldMk cId="1153621212" sldId="716"/>
            <ac:spMk id="3" creationId="{00000000-0000-0000-0000-000000000000}"/>
          </ac:spMkLst>
        </pc:spChg>
        <pc:spChg chg="mod">
          <ac:chgData name="KOLTA Joseph UCI IDF" userId="3621a843-63ae-447c-9266-fa0223354757" providerId="ADAL" clId="{C65B1C58-A51A-4415-8F90-E793EA4665E8}" dt="2025-07-29T09:45:49.739" v="57" actId="207"/>
          <ac:spMkLst>
            <pc:docMk/>
            <pc:sldMk cId="1153621212" sldId="716"/>
            <ac:spMk id="21" creationId="{0F0EC677-7CAE-4AAB-91C1-366BDCE2C9C6}"/>
          </ac:spMkLst>
        </pc:spChg>
      </pc:sldChg>
      <pc:sldChg chg="modSp mod">
        <pc:chgData name="KOLTA Joseph UCI IDF" userId="3621a843-63ae-447c-9266-fa0223354757" providerId="ADAL" clId="{C65B1C58-A51A-4415-8F90-E793EA4665E8}" dt="2025-07-29T09:46:22.606" v="69" actId="1036"/>
        <pc:sldMkLst>
          <pc:docMk/>
          <pc:sldMk cId="1606973812" sldId="721"/>
        </pc:sldMkLst>
        <pc:spChg chg="mod">
          <ac:chgData name="KOLTA Joseph UCI IDF" userId="3621a843-63ae-447c-9266-fa0223354757" providerId="ADAL" clId="{C65B1C58-A51A-4415-8F90-E793EA4665E8}" dt="2025-07-29T09:46:22.606" v="69" actId="1036"/>
          <ac:spMkLst>
            <pc:docMk/>
            <pc:sldMk cId="1606973812" sldId="721"/>
            <ac:spMk id="3" creationId="{00000000-0000-0000-0000-000000000000}"/>
          </ac:spMkLst>
        </pc:spChg>
        <pc:spChg chg="mod">
          <ac:chgData name="KOLTA Joseph UCI IDF" userId="3621a843-63ae-447c-9266-fa0223354757" providerId="ADAL" clId="{C65B1C58-A51A-4415-8F90-E793EA4665E8}" dt="2025-07-29T09:46:03.807" v="59" actId="207"/>
          <ac:spMkLst>
            <pc:docMk/>
            <pc:sldMk cId="1606973812" sldId="721"/>
            <ac:spMk id="6" creationId="{4BBA31EA-5709-4658-9C29-41BF2557899C}"/>
          </ac:spMkLst>
        </pc:spChg>
        <pc:spChg chg="mod">
          <ac:chgData name="KOLTA Joseph UCI IDF" userId="3621a843-63ae-447c-9266-fa0223354757" providerId="ADAL" clId="{C65B1C58-A51A-4415-8F90-E793EA4665E8}" dt="2025-07-29T09:46:22.606" v="69" actId="1036"/>
          <ac:spMkLst>
            <pc:docMk/>
            <pc:sldMk cId="1606973812" sldId="721"/>
            <ac:spMk id="21" creationId="{0F0EC677-7CAE-4AAB-91C1-366BDCE2C9C6}"/>
          </ac:spMkLst>
        </pc:spChg>
      </pc:sldChg>
      <pc:sldChg chg="modSp mod">
        <pc:chgData name="KOLTA Joseph UCI IDF" userId="3621a843-63ae-447c-9266-fa0223354757" providerId="ADAL" clId="{C65B1C58-A51A-4415-8F90-E793EA4665E8}" dt="2025-07-30T12:18:20.557" v="231" actId="207"/>
        <pc:sldMkLst>
          <pc:docMk/>
          <pc:sldMk cId="1483876842" sldId="722"/>
        </pc:sldMkLst>
        <pc:spChg chg="mod">
          <ac:chgData name="KOLTA Joseph UCI IDF" userId="3621a843-63ae-447c-9266-fa0223354757" providerId="ADAL" clId="{C65B1C58-A51A-4415-8F90-E793EA4665E8}" dt="2025-07-30T12:18:20.557" v="231" actId="207"/>
          <ac:spMkLst>
            <pc:docMk/>
            <pc:sldMk cId="1483876842" sldId="722"/>
            <ac:spMk id="3" creationId="{00000000-0000-0000-0000-000000000000}"/>
          </ac:spMkLst>
        </pc:spChg>
        <pc:spChg chg="mod">
          <ac:chgData name="KOLTA Joseph UCI IDF" userId="3621a843-63ae-447c-9266-fa0223354757" providerId="ADAL" clId="{C65B1C58-A51A-4415-8F90-E793EA4665E8}" dt="2025-07-30T12:18:15.066" v="223" actId="114"/>
          <ac:spMkLst>
            <pc:docMk/>
            <pc:sldMk cId="1483876842" sldId="722"/>
            <ac:spMk id="21" creationId="{0F0EC677-7CAE-4AAB-91C1-366BDCE2C9C6}"/>
          </ac:spMkLst>
        </pc:spChg>
      </pc:sldChg>
      <pc:sldChg chg="modSp mod">
        <pc:chgData name="KOLTA Joseph UCI IDF" userId="3621a843-63ae-447c-9266-fa0223354757" providerId="ADAL" clId="{C65B1C58-A51A-4415-8F90-E793EA4665E8}" dt="2025-07-29T09:47:11.515" v="96" actId="1035"/>
        <pc:sldMkLst>
          <pc:docMk/>
          <pc:sldMk cId="4106359612" sldId="735"/>
        </pc:sldMkLst>
        <pc:spChg chg="mod">
          <ac:chgData name="KOLTA Joseph UCI IDF" userId="3621a843-63ae-447c-9266-fa0223354757" providerId="ADAL" clId="{C65B1C58-A51A-4415-8F90-E793EA4665E8}" dt="2025-07-29T09:46:49.404" v="81" actId="207"/>
          <ac:spMkLst>
            <pc:docMk/>
            <pc:sldMk cId="4106359612" sldId="735"/>
            <ac:spMk id="3" creationId="{00000000-0000-0000-0000-000000000000}"/>
          </ac:spMkLst>
        </pc:spChg>
        <pc:spChg chg="mod">
          <ac:chgData name="KOLTA Joseph UCI IDF" userId="3621a843-63ae-447c-9266-fa0223354757" providerId="ADAL" clId="{C65B1C58-A51A-4415-8F90-E793EA4665E8}" dt="2025-07-29T09:47:11.515" v="96" actId="1035"/>
          <ac:spMkLst>
            <pc:docMk/>
            <pc:sldMk cId="4106359612" sldId="735"/>
            <ac:spMk id="21" creationId="{0F0EC677-7CAE-4AAB-91C1-366BDCE2C9C6}"/>
          </ac:spMkLst>
        </pc:spChg>
      </pc:sldChg>
      <pc:sldChg chg="modSp mod">
        <pc:chgData name="KOLTA Joseph UCI IDF" userId="3621a843-63ae-447c-9266-fa0223354757" providerId="ADAL" clId="{C65B1C58-A51A-4415-8F90-E793EA4665E8}" dt="2025-07-29T09:47:47.133" v="112" actId="1036"/>
        <pc:sldMkLst>
          <pc:docMk/>
          <pc:sldMk cId="3074714552" sldId="748"/>
        </pc:sldMkLst>
        <pc:spChg chg="mod">
          <ac:chgData name="KOLTA Joseph UCI IDF" userId="3621a843-63ae-447c-9266-fa0223354757" providerId="ADAL" clId="{C65B1C58-A51A-4415-8F90-E793EA4665E8}" dt="2025-07-29T09:47:47.133" v="112" actId="1036"/>
          <ac:spMkLst>
            <pc:docMk/>
            <pc:sldMk cId="3074714552" sldId="748"/>
            <ac:spMk id="3" creationId="{00000000-0000-0000-0000-000000000000}"/>
          </ac:spMkLst>
        </pc:spChg>
        <pc:spChg chg="mod">
          <ac:chgData name="KOLTA Joseph UCI IDF" userId="3621a843-63ae-447c-9266-fa0223354757" providerId="ADAL" clId="{C65B1C58-A51A-4415-8F90-E793EA4665E8}" dt="2025-07-29T09:47:28.273" v="102" actId="207"/>
          <ac:spMkLst>
            <pc:docMk/>
            <pc:sldMk cId="3074714552" sldId="748"/>
            <ac:spMk id="6" creationId="{4BBA31EA-5709-4658-9C29-41BF2557899C}"/>
          </ac:spMkLst>
        </pc:spChg>
        <pc:spChg chg="mod">
          <ac:chgData name="KOLTA Joseph UCI IDF" userId="3621a843-63ae-447c-9266-fa0223354757" providerId="ADAL" clId="{C65B1C58-A51A-4415-8F90-E793EA4665E8}" dt="2025-07-29T09:47:47.133" v="112" actId="1036"/>
          <ac:spMkLst>
            <pc:docMk/>
            <pc:sldMk cId="3074714552" sldId="748"/>
            <ac:spMk id="21" creationId="{0F0EC677-7CAE-4AAB-91C1-366BDCE2C9C6}"/>
          </ac:spMkLst>
        </pc:spChg>
      </pc:sldChg>
      <pc:sldChg chg="modSp mod">
        <pc:chgData name="KOLTA Joseph UCI IDF" userId="3621a843-63ae-447c-9266-fa0223354757" providerId="ADAL" clId="{C65B1C58-A51A-4415-8F90-E793EA4665E8}" dt="2025-07-30T12:18:35.910" v="240"/>
        <pc:sldMkLst>
          <pc:docMk/>
          <pc:sldMk cId="3238175815" sldId="749"/>
        </pc:sldMkLst>
        <pc:spChg chg="mod">
          <ac:chgData name="KOLTA Joseph UCI IDF" userId="3621a843-63ae-447c-9266-fa0223354757" providerId="ADAL" clId="{C65B1C58-A51A-4415-8F90-E793EA4665E8}" dt="2025-07-30T12:18:31.130" v="239" actId="207"/>
          <ac:spMkLst>
            <pc:docMk/>
            <pc:sldMk cId="3238175815" sldId="749"/>
            <ac:spMk id="3" creationId="{00000000-0000-0000-0000-000000000000}"/>
          </ac:spMkLst>
        </pc:spChg>
        <pc:spChg chg="mod">
          <ac:chgData name="KOLTA Joseph UCI IDF" userId="3621a843-63ae-447c-9266-fa0223354757" providerId="ADAL" clId="{C65B1C58-A51A-4415-8F90-E793EA4665E8}" dt="2025-07-30T12:18:35.910" v="240"/>
          <ac:spMkLst>
            <pc:docMk/>
            <pc:sldMk cId="3238175815" sldId="749"/>
            <ac:spMk id="21" creationId="{0F0EC677-7CAE-4AAB-91C1-366BDCE2C9C6}"/>
          </ac:spMkLst>
        </pc:spChg>
      </pc:sldChg>
      <pc:sldChg chg="modSp mod">
        <pc:chgData name="KOLTA Joseph UCI IDF" userId="3621a843-63ae-447c-9266-fa0223354757" providerId="ADAL" clId="{C65B1C58-A51A-4415-8F90-E793EA4665E8}" dt="2025-07-29T09:48:38.824" v="146" actId="1036"/>
        <pc:sldMkLst>
          <pc:docMk/>
          <pc:sldMk cId="3174222834" sldId="769"/>
        </pc:sldMkLst>
        <pc:spChg chg="mod">
          <ac:chgData name="KOLTA Joseph UCI IDF" userId="3621a843-63ae-447c-9266-fa0223354757" providerId="ADAL" clId="{C65B1C58-A51A-4415-8F90-E793EA4665E8}" dt="2025-07-29T09:48:14.407" v="130" actId="207"/>
          <ac:spMkLst>
            <pc:docMk/>
            <pc:sldMk cId="3174222834" sldId="769"/>
            <ac:spMk id="3" creationId="{00000000-0000-0000-0000-000000000000}"/>
          </ac:spMkLst>
        </pc:spChg>
        <pc:spChg chg="mod">
          <ac:chgData name="KOLTA Joseph UCI IDF" userId="3621a843-63ae-447c-9266-fa0223354757" providerId="ADAL" clId="{C65B1C58-A51A-4415-8F90-E793EA4665E8}" dt="2025-07-29T09:48:38.824" v="146" actId="1036"/>
          <ac:spMkLst>
            <pc:docMk/>
            <pc:sldMk cId="3174222834" sldId="769"/>
            <ac:spMk id="21" creationId="{0F0EC677-7CAE-4AAB-91C1-366BDCE2C9C6}"/>
          </ac:spMkLst>
        </pc:spChg>
      </pc:sldChg>
      <pc:sldChg chg="modSp mod">
        <pc:chgData name="KOLTA Joseph UCI IDF" userId="3621a843-63ae-447c-9266-fa0223354757" providerId="ADAL" clId="{C65B1C58-A51A-4415-8F90-E793EA4665E8}" dt="2025-07-29T09:49:37.081" v="167" actId="1036"/>
        <pc:sldMkLst>
          <pc:docMk/>
          <pc:sldMk cId="2908689016" sldId="774"/>
        </pc:sldMkLst>
        <pc:spChg chg="mod">
          <ac:chgData name="KOLTA Joseph UCI IDF" userId="3621a843-63ae-447c-9266-fa0223354757" providerId="ADAL" clId="{C65B1C58-A51A-4415-8F90-E793EA4665E8}" dt="2025-07-29T09:49:37.081" v="167" actId="1036"/>
          <ac:spMkLst>
            <pc:docMk/>
            <pc:sldMk cId="2908689016" sldId="774"/>
            <ac:spMk id="3" creationId="{00000000-0000-0000-0000-000000000000}"/>
          </ac:spMkLst>
        </pc:spChg>
        <pc:spChg chg="mod">
          <ac:chgData name="KOLTA Joseph UCI IDF" userId="3621a843-63ae-447c-9266-fa0223354757" providerId="ADAL" clId="{C65B1C58-A51A-4415-8F90-E793EA4665E8}" dt="2025-07-29T09:49:13.959" v="154" actId="207"/>
          <ac:spMkLst>
            <pc:docMk/>
            <pc:sldMk cId="2908689016" sldId="774"/>
            <ac:spMk id="6" creationId="{4BBA31EA-5709-4658-9C29-41BF2557899C}"/>
          </ac:spMkLst>
        </pc:spChg>
        <pc:spChg chg="mod">
          <ac:chgData name="KOLTA Joseph UCI IDF" userId="3621a843-63ae-447c-9266-fa0223354757" providerId="ADAL" clId="{C65B1C58-A51A-4415-8F90-E793EA4665E8}" dt="2025-07-29T09:49:37.081" v="167" actId="1036"/>
          <ac:spMkLst>
            <pc:docMk/>
            <pc:sldMk cId="2908689016" sldId="774"/>
            <ac:spMk id="21" creationId="{0F0EC677-7CAE-4AAB-91C1-366BDCE2C9C6}"/>
          </ac:spMkLst>
        </pc:spChg>
      </pc:sldChg>
      <pc:sldChg chg="modSp mod">
        <pc:chgData name="KOLTA Joseph UCI IDF" userId="3621a843-63ae-447c-9266-fa0223354757" providerId="ADAL" clId="{C65B1C58-A51A-4415-8F90-E793EA4665E8}" dt="2025-07-30T12:18:54.850" v="253" actId="114"/>
        <pc:sldMkLst>
          <pc:docMk/>
          <pc:sldMk cId="347042637" sldId="775"/>
        </pc:sldMkLst>
        <pc:spChg chg="mod">
          <ac:chgData name="KOLTA Joseph UCI IDF" userId="3621a843-63ae-447c-9266-fa0223354757" providerId="ADAL" clId="{C65B1C58-A51A-4415-8F90-E793EA4665E8}" dt="2025-07-30T12:18:47.814" v="251" actId="207"/>
          <ac:spMkLst>
            <pc:docMk/>
            <pc:sldMk cId="347042637" sldId="775"/>
            <ac:spMk id="3" creationId="{00000000-0000-0000-0000-000000000000}"/>
          </ac:spMkLst>
        </pc:spChg>
        <pc:spChg chg="mod">
          <ac:chgData name="KOLTA Joseph UCI IDF" userId="3621a843-63ae-447c-9266-fa0223354757" providerId="ADAL" clId="{C65B1C58-A51A-4415-8F90-E793EA4665E8}" dt="2025-07-30T12:18:54.850" v="253" actId="114"/>
          <ac:spMkLst>
            <pc:docMk/>
            <pc:sldMk cId="347042637" sldId="775"/>
            <ac:spMk id="21" creationId="{0F0EC677-7CAE-4AAB-91C1-366BDCE2C9C6}"/>
          </ac:spMkLst>
        </pc:spChg>
      </pc:sldChg>
      <pc:sldChg chg="modSp mod">
        <pc:chgData name="KOLTA Joseph UCI IDF" userId="3621a843-63ae-447c-9266-fa0223354757" providerId="ADAL" clId="{C65B1C58-A51A-4415-8F90-E793EA4665E8}" dt="2025-07-29T09:50:18.956" v="193" actId="6549"/>
        <pc:sldMkLst>
          <pc:docMk/>
          <pc:sldMk cId="779779234" sldId="785"/>
        </pc:sldMkLst>
        <pc:spChg chg="mod">
          <ac:chgData name="KOLTA Joseph UCI IDF" userId="3621a843-63ae-447c-9266-fa0223354757" providerId="ADAL" clId="{C65B1C58-A51A-4415-8F90-E793EA4665E8}" dt="2025-07-29T09:50:06.891" v="184" actId="207"/>
          <ac:spMkLst>
            <pc:docMk/>
            <pc:sldMk cId="779779234" sldId="785"/>
            <ac:spMk id="3" creationId="{00000000-0000-0000-0000-000000000000}"/>
          </ac:spMkLst>
        </pc:spChg>
        <pc:spChg chg="mod">
          <ac:chgData name="KOLTA Joseph UCI IDF" userId="3621a843-63ae-447c-9266-fa0223354757" providerId="ADAL" clId="{C65B1C58-A51A-4415-8F90-E793EA4665E8}" dt="2025-07-29T09:50:18.956" v="193" actId="6549"/>
          <ac:spMkLst>
            <pc:docMk/>
            <pc:sldMk cId="779779234" sldId="785"/>
            <ac:spMk id="21" creationId="{0F0EC677-7CAE-4AAB-91C1-366BDCE2C9C6}"/>
          </ac:spMkLst>
        </pc:spChg>
      </pc:sldChg>
      <pc:sldChg chg="modSp mod">
        <pc:chgData name="KOLTA Joseph UCI IDF" userId="3621a843-63ae-447c-9266-fa0223354757" providerId="ADAL" clId="{C65B1C58-A51A-4415-8F90-E793EA4665E8}" dt="2025-07-29T09:50:54.446" v="209" actId="1036"/>
        <pc:sldMkLst>
          <pc:docMk/>
          <pc:sldMk cId="2541553168" sldId="798"/>
        </pc:sldMkLst>
        <pc:spChg chg="mod">
          <ac:chgData name="KOLTA Joseph UCI IDF" userId="3621a843-63ae-447c-9266-fa0223354757" providerId="ADAL" clId="{C65B1C58-A51A-4415-8F90-E793EA4665E8}" dt="2025-07-29T09:50:54.446" v="209" actId="1036"/>
          <ac:spMkLst>
            <pc:docMk/>
            <pc:sldMk cId="2541553168" sldId="798"/>
            <ac:spMk id="3" creationId="{00000000-0000-0000-0000-000000000000}"/>
          </ac:spMkLst>
        </pc:spChg>
        <pc:spChg chg="mod">
          <ac:chgData name="KOLTA Joseph UCI IDF" userId="3621a843-63ae-447c-9266-fa0223354757" providerId="ADAL" clId="{C65B1C58-A51A-4415-8F90-E793EA4665E8}" dt="2025-07-29T09:50:34.669" v="199" actId="207"/>
          <ac:spMkLst>
            <pc:docMk/>
            <pc:sldMk cId="2541553168" sldId="798"/>
            <ac:spMk id="6" creationId="{4BBA31EA-5709-4658-9C29-41BF2557899C}"/>
          </ac:spMkLst>
        </pc:spChg>
        <pc:spChg chg="mod">
          <ac:chgData name="KOLTA Joseph UCI IDF" userId="3621a843-63ae-447c-9266-fa0223354757" providerId="ADAL" clId="{C65B1C58-A51A-4415-8F90-E793EA4665E8}" dt="2025-07-29T09:50:54.446" v="209" actId="1036"/>
          <ac:spMkLst>
            <pc:docMk/>
            <pc:sldMk cId="2541553168" sldId="798"/>
            <ac:spMk id="21" creationId="{0F0EC677-7CAE-4AAB-91C1-366BDCE2C9C6}"/>
          </ac:spMkLst>
        </pc:spChg>
      </pc:sldChg>
      <pc:sldChg chg="modSp mod">
        <pc:chgData name="KOLTA Joseph UCI IDF" userId="3621a843-63ae-447c-9266-fa0223354757" providerId="ADAL" clId="{C65B1C58-A51A-4415-8F90-E793EA4665E8}" dt="2025-07-30T12:19:22.369" v="267" actId="207"/>
        <pc:sldMkLst>
          <pc:docMk/>
          <pc:sldMk cId="2366804619" sldId="799"/>
        </pc:sldMkLst>
        <pc:spChg chg="mod">
          <ac:chgData name="KOLTA Joseph UCI IDF" userId="3621a843-63ae-447c-9266-fa0223354757" providerId="ADAL" clId="{C65B1C58-A51A-4415-8F90-E793EA4665E8}" dt="2025-07-30T12:19:22.369" v="267" actId="207"/>
          <ac:spMkLst>
            <pc:docMk/>
            <pc:sldMk cId="2366804619" sldId="799"/>
            <ac:spMk id="3" creationId="{00000000-0000-0000-0000-000000000000}"/>
          </ac:spMkLst>
        </pc:spChg>
        <pc:spChg chg="mod">
          <ac:chgData name="KOLTA Joseph UCI IDF" userId="3621a843-63ae-447c-9266-fa0223354757" providerId="ADAL" clId="{C65B1C58-A51A-4415-8F90-E793EA4665E8}" dt="2025-07-30T12:19:18.810" v="266" actId="114"/>
          <ac:spMkLst>
            <pc:docMk/>
            <pc:sldMk cId="2366804619" sldId="799"/>
            <ac:spMk id="21" creationId="{0F0EC677-7CAE-4AAB-91C1-366BDCE2C9C6}"/>
          </ac:spMkLst>
        </pc:spChg>
      </pc:sldChg>
      <pc:sldChg chg="del">
        <pc:chgData name="KOLTA Joseph UCI IDF" userId="3621a843-63ae-447c-9266-fa0223354757" providerId="ADAL" clId="{C65B1C58-A51A-4415-8F90-E793EA4665E8}" dt="2025-07-30T12:52:58.841" v="269" actId="47"/>
        <pc:sldMkLst>
          <pc:docMk/>
          <pc:sldMk cId="828638046" sldId="859"/>
        </pc:sldMkLst>
      </pc:sldChg>
      <pc:sldChg chg="del">
        <pc:chgData name="KOLTA Joseph UCI IDF" userId="3621a843-63ae-447c-9266-fa0223354757" providerId="ADAL" clId="{C65B1C58-A51A-4415-8F90-E793EA4665E8}" dt="2025-07-30T12:52:59.394" v="270" actId="47"/>
        <pc:sldMkLst>
          <pc:docMk/>
          <pc:sldMk cId="1515782849" sldId="860"/>
        </pc:sldMkLst>
      </pc:sldChg>
      <pc:sldChg chg="del">
        <pc:chgData name="KOLTA Joseph UCI IDF" userId="3621a843-63ae-447c-9266-fa0223354757" providerId="ADAL" clId="{C65B1C58-A51A-4415-8F90-E793EA4665E8}" dt="2025-07-30T12:52:59.896" v="271" actId="47"/>
        <pc:sldMkLst>
          <pc:docMk/>
          <pc:sldMk cId="3613066578" sldId="861"/>
        </pc:sldMkLst>
      </pc:sldChg>
      <pc:sldChg chg="del">
        <pc:chgData name="KOLTA Joseph UCI IDF" userId="3621a843-63ae-447c-9266-fa0223354757" providerId="ADAL" clId="{C65B1C58-A51A-4415-8F90-E793EA4665E8}" dt="2025-07-30T12:53:00.494" v="272" actId="47"/>
        <pc:sldMkLst>
          <pc:docMk/>
          <pc:sldMk cId="1665870257" sldId="862"/>
        </pc:sldMkLst>
      </pc:sldChg>
      <pc:sldChg chg="modSp mod">
        <pc:chgData name="KOLTA Joseph UCI IDF" userId="3621a843-63ae-447c-9266-fa0223354757" providerId="ADAL" clId="{C65B1C58-A51A-4415-8F90-E793EA4665E8}" dt="2025-07-30T19:38:20.694" v="305" actId="20577"/>
        <pc:sldMkLst>
          <pc:docMk/>
          <pc:sldMk cId="3365761688" sldId="982"/>
        </pc:sldMkLst>
        <pc:spChg chg="mod">
          <ac:chgData name="KOLTA Joseph UCI IDF" userId="3621a843-63ae-447c-9266-fa0223354757" providerId="ADAL" clId="{C65B1C58-A51A-4415-8F90-E793EA4665E8}" dt="2025-07-30T19:38:20.694" v="305" actId="20577"/>
          <ac:spMkLst>
            <pc:docMk/>
            <pc:sldMk cId="3365761688" sldId="982"/>
            <ac:spMk id="3" creationId="{00000000-0000-0000-0000-000000000000}"/>
          </ac:spMkLst>
        </pc:spChg>
      </pc:sldChg>
      <pc:sldChg chg="modSp mod">
        <pc:chgData name="KOLTA Joseph UCI IDF" userId="3621a843-63ae-447c-9266-fa0223354757" providerId="ADAL" clId="{C65B1C58-A51A-4415-8F90-E793EA4665E8}" dt="2025-07-30T13:23:22.988" v="296" actId="20577"/>
        <pc:sldMkLst>
          <pc:docMk/>
          <pc:sldMk cId="1646360451" sldId="1077"/>
        </pc:sldMkLst>
        <pc:spChg chg="mod">
          <ac:chgData name="KOLTA Joseph UCI IDF" userId="3621a843-63ae-447c-9266-fa0223354757" providerId="ADAL" clId="{C65B1C58-A51A-4415-8F90-E793EA4665E8}" dt="2025-07-30T13:23:22.988" v="296" actId="20577"/>
          <ac:spMkLst>
            <pc:docMk/>
            <pc:sldMk cId="1646360451" sldId="1077"/>
            <ac:spMk id="3" creationId="{00000000-0000-0000-0000-000000000000}"/>
          </ac:spMkLst>
        </pc:spChg>
        <pc:spChg chg="mod">
          <ac:chgData name="KOLTA Joseph UCI IDF" userId="3621a843-63ae-447c-9266-fa0223354757" providerId="ADAL" clId="{C65B1C58-A51A-4415-8F90-E793EA4665E8}" dt="2025-07-30T13:23:16.715" v="278" actId="20577"/>
          <ac:spMkLst>
            <pc:docMk/>
            <pc:sldMk cId="1646360451" sldId="1077"/>
            <ac:spMk id="21" creationId="{0F0EC677-7CAE-4AAB-91C1-366BDCE2C9C6}"/>
          </ac:spMkLst>
        </pc:spChg>
      </pc:sldChg>
      <pc:sldChg chg="add">
        <pc:chgData name="KOLTA Joseph UCI IDF" userId="3621a843-63ae-447c-9266-fa0223354757" providerId="ADAL" clId="{C65B1C58-A51A-4415-8F90-E793EA4665E8}" dt="2025-07-30T12:52:54.912" v="268"/>
        <pc:sldMkLst>
          <pc:docMk/>
          <pc:sldMk cId="3147923299" sldId="1259"/>
        </pc:sldMkLst>
      </pc:sldChg>
      <pc:sldChg chg="add">
        <pc:chgData name="KOLTA Joseph UCI IDF" userId="3621a843-63ae-447c-9266-fa0223354757" providerId="ADAL" clId="{C65B1C58-A51A-4415-8F90-E793EA4665E8}" dt="2025-07-30T12:52:54.912" v="268"/>
        <pc:sldMkLst>
          <pc:docMk/>
          <pc:sldMk cId="1943564175" sldId="1260"/>
        </pc:sldMkLst>
      </pc:sldChg>
      <pc:sldChg chg="add">
        <pc:chgData name="KOLTA Joseph UCI IDF" userId="3621a843-63ae-447c-9266-fa0223354757" providerId="ADAL" clId="{C65B1C58-A51A-4415-8F90-E793EA4665E8}" dt="2025-07-30T12:52:54.912" v="268"/>
        <pc:sldMkLst>
          <pc:docMk/>
          <pc:sldMk cId="319947960" sldId="1261"/>
        </pc:sldMkLst>
      </pc:sldChg>
      <pc:sldChg chg="add">
        <pc:chgData name="KOLTA Joseph UCI IDF" userId="3621a843-63ae-447c-9266-fa0223354757" providerId="ADAL" clId="{C65B1C58-A51A-4415-8F90-E793EA4665E8}" dt="2025-07-30T12:52:54.912" v="268"/>
        <pc:sldMkLst>
          <pc:docMk/>
          <pc:sldMk cId="749916156" sldId="1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41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4621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8275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2527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6331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1003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1485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4342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0327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0439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12275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6138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4557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8965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6031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221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72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36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6590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61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6476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018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52039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9833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8010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6986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80491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926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01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57545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953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37209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2771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736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3481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27956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92987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292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7373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1303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2599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9449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8812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9157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88997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0189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800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64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4935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169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68375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83880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8099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31145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85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90279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00978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30470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009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95192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44106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58207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23997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8870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28057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12133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25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70192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11217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27132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081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88242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42199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88585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6120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78043952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35481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05806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07003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02606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1886800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33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86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787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077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33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026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69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81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653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229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435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639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59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278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546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400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832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5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703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2608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775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351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670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308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0861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6778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1501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4472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98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195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6639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6010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6100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6694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1787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0480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2846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3095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216246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hyperlink" Target="http://ppt/slides/slide3.xml" TargetMode="External"/><Relationship Id="rId7" Type="http://schemas.openxmlformats.org/officeDocument/2006/relationships/slide" Target="slide152.xm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slide" Target="slide146.xml"/><Relationship Id="rId5" Type="http://schemas.openxmlformats.org/officeDocument/2006/relationships/slide" Target="slide140.xml"/><Relationship Id="rId4" Type="http://schemas.openxmlformats.org/officeDocument/2006/relationships/slide" Target="slide1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hyperlink" Target="http://ppt/slides/slide3.xml" TargetMode="External"/><Relationship Id="rId7" Type="http://schemas.openxmlformats.org/officeDocument/2006/relationships/slide" Target="slide198.xml"/><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slide" Target="slide192.xml"/><Relationship Id="rId5" Type="http://schemas.openxmlformats.org/officeDocument/2006/relationships/slide" Target="slide186.xml"/><Relationship Id="rId4" Type="http://schemas.openxmlformats.org/officeDocument/2006/relationships/slide" Target="slide17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211.xml"/><Relationship Id="rId3" Type="http://schemas.openxmlformats.org/officeDocument/2006/relationships/slide" Target="slide3.xml"/><Relationship Id="rId7" Type="http://schemas.openxmlformats.org/officeDocument/2006/relationships/slide" Target="slide17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1.xml"/><Relationship Id="rId5" Type="http://schemas.openxmlformats.org/officeDocument/2006/relationships/slide" Target="slide88.xml"/><Relationship Id="rId4"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slide" Target="slide259.xml"/><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hyperlink" Target="http://ppt/slides/slide3.xml" TargetMode="External"/><Relationship Id="rId7"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hyperlink" Target="http://ppt/slides/slide3.xml" TargetMode="External"/><Relationship Id="rId7" Type="http://schemas.openxmlformats.org/officeDocument/2006/relationships/slide" Target="slide7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4.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hyperlink" Target="http://ppt/slides/slide3.xml" TargetMode="External"/><Relationship Id="rId7" Type="http://schemas.openxmlformats.org/officeDocument/2006/relationships/slide" Target="slide110.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104.xml"/><Relationship Id="rId5" Type="http://schemas.openxmlformats.org/officeDocument/2006/relationships/slide" Target="slide98.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الإثنين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LUNDI saint</a:t>
            </a:r>
          </a:p>
        </p:txBody>
      </p:sp>
      <p:sp>
        <p:nvSpPr>
          <p:cNvPr id="4" name="Titre 1">
            <a:extLst>
              <a:ext uri="{FF2B5EF4-FFF2-40B4-BE49-F238E27FC236}">
                <a16:creationId xmlns:a16="http://schemas.microsoft.com/office/drawing/2014/main" id="{BC2E23B8-6EE3-4614-9B56-0EB7219BFC00}"/>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Dieu vit que cela était bon. Dieu les bénit et dit: Soyez féconds, multipliez, emplissez l’eau des mers, et que les oiseaux multiplient sur la terre. Il y eut un soir et il y eut un matin: cinquième jour. Dieu dit: que la terre produise des êtres vivants selon leur espèces: bestiaux, bestioles, bêtes sauvages selon leur espèces et il en fut ainsi. Dieu fit les bêtes sauvages selon leur espèces, les bestiaux selon leur espèces et toutes les bestioles du sol selon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وباركها الله 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أنمى وأكثرى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واملأى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المياه في البحار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وليكثر الطير على الأرض.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خامسا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 لتخرج الأرض أنفس حية ذوات أربع وهوام ووحوش الأرض كأجناسها وكل دبابات الأرض كأجناسها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فخلق الله جميع وحوش الأرض كأجناسها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والبهائم كأجناسها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دبابات 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6521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lundi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124744"/>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يوم الاثنين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5222954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25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&gt; `</a:t>
            </a:r>
            <a:r>
              <a:rPr lang="en-US" sz="4400" b="1" dirty="0" err="1">
                <a:latin typeface="Athanasius" pitchFamily="2" charset="0"/>
              </a:rPr>
              <a:t>èemau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èmpiIcrahl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هناك صعدت القبائل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قبائل الرب شهادة لإسرائيل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401221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pl-PL" b="1" dirty="0">
                <a:solidFill>
                  <a:srgbClr val="C00000"/>
                </a:solidFill>
                <a:latin typeface="Athanasius" pitchFamily="2" charset="0"/>
              </a:rPr>
              <a:t>Iwannhn  Kev b/ &gt; i/g/-i/z</a:t>
            </a:r>
            <a:r>
              <a:rPr lang="en-US" b="1" dirty="0">
                <a:solidFill>
                  <a:srgbClr val="C00000"/>
                </a:solidFill>
                <a:latin typeface="Athanasius" pitchFamily="2" charset="0"/>
              </a:rPr>
              <a:t>/</a:t>
            </a:r>
            <a:endParaRPr lang="fr-FR" dirty="0">
              <a:solidFill>
                <a:srgbClr val="C00000"/>
              </a:solidFill>
              <a:latin typeface="Athanasius" pitchFamily="2" charset="0"/>
            </a:endParaRP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afjimi</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ènniet</a:t>
            </a:r>
            <a:r>
              <a:rPr lang="en-US" b="1" dirty="0">
                <a:latin typeface="Athanasius" pitchFamily="2" charset="0"/>
              </a:rPr>
              <a:t>;`</a:t>
            </a:r>
            <a:r>
              <a:rPr lang="en-US" b="1" dirty="0" err="1">
                <a:latin typeface="Athanasius" pitchFamily="2" charset="0"/>
              </a:rPr>
              <a:t>èe</a:t>
            </a:r>
            <a:r>
              <a:rPr lang="en-US" b="1" dirty="0">
                <a:latin typeface="Athanasius" pitchFamily="2" charset="0"/>
              </a:rPr>
              <a:t>\e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èecwou</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srompi</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nifaikerma</a:t>
            </a:r>
            <a:r>
              <a:rPr lang="en-US" b="1" dirty="0">
                <a:latin typeface="Athanasius" pitchFamily="2" charset="0"/>
              </a:rPr>
              <a:t> </a:t>
            </a:r>
            <a:r>
              <a:rPr lang="en-US" b="1" dirty="0" err="1">
                <a:latin typeface="Athanasius" pitchFamily="2" charset="0"/>
              </a:rPr>
              <a:t>eu</a:t>
            </a:r>
            <a:r>
              <a:rPr lang="en-US" b="1" dirty="0">
                <a:latin typeface="Athanasius" pitchFamily="2" charset="0"/>
              </a:rPr>
              <a:t>\</a:t>
            </a:r>
            <a:r>
              <a:rPr lang="en-US" b="1" dirty="0" err="1">
                <a:latin typeface="Athanasius" pitchFamily="2" charset="0"/>
              </a:rPr>
              <a:t>emci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afqami`èo</a:t>
            </a:r>
            <a:r>
              <a:rPr lang="en-US" b="1" dirty="0">
                <a:latin typeface="Athanasius" pitchFamily="2" charset="0"/>
              </a:rPr>
              <a:t> `</a:t>
            </a:r>
            <a:r>
              <a:rPr lang="en-US" b="1" dirty="0" err="1">
                <a:latin typeface="Athanasius" pitchFamily="2" charset="0"/>
              </a:rPr>
              <a:t>ènou`èvragellion</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en</a:t>
            </a:r>
            <a:r>
              <a:rPr lang="en-US" b="1" dirty="0">
                <a:latin typeface="Athanasius" pitchFamily="2" charset="0"/>
              </a:rPr>
              <a:t> \anno\ </a:t>
            </a:r>
            <a:r>
              <a:rPr lang="en-US" b="1" dirty="0" err="1">
                <a:latin typeface="Athanasius" pitchFamily="2" charset="0"/>
              </a:rPr>
              <a:t>af</a:t>
            </a:r>
            <a:r>
              <a:rPr lang="en-US" b="1" dirty="0">
                <a:latin typeface="Athanasius" pitchFamily="2" charset="0"/>
              </a:rPr>
              <a:t>\</a:t>
            </a:r>
            <a:r>
              <a:rPr lang="en-US" b="1" dirty="0" err="1">
                <a:latin typeface="Athanasius" pitchFamily="2" charset="0"/>
              </a:rPr>
              <a:t>itou</a:t>
            </a:r>
            <a:r>
              <a:rPr lang="en-US" b="1" dirty="0">
                <a:latin typeface="Athanasius" pitchFamily="2" charset="0"/>
              </a:rPr>
              <a:t> </a:t>
            </a:r>
            <a:r>
              <a:rPr lang="en-US" b="1" dirty="0" err="1">
                <a:latin typeface="Athanasius" pitchFamily="2" charset="0"/>
              </a:rPr>
              <a:t>throu</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ni`èecwou</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nie`è</a:t>
            </a:r>
            <a:r>
              <a:rPr lang="en-US" b="1" dirty="0">
                <a:latin typeface="Athanasius" pitchFamily="2" charset="0"/>
              </a:rPr>
              <a:t>\</a:t>
            </a:r>
            <a:r>
              <a:rPr lang="en-US" b="1" dirty="0" err="1">
                <a:latin typeface="Athanasius" pitchFamily="2" charset="0"/>
              </a:rPr>
              <a:t>wou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nikerma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nifaikerma</a:t>
            </a:r>
            <a:r>
              <a:rPr lang="en-US" b="1" dirty="0">
                <a:latin typeface="Athanasius" pitchFamily="2" charset="0"/>
              </a:rPr>
              <a:t> </a:t>
            </a:r>
            <a:r>
              <a:rPr lang="en-US" b="1" dirty="0" err="1">
                <a:latin typeface="Athanasius" pitchFamily="2" charset="0"/>
              </a:rPr>
              <a:t>afvonou</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ènoutrapeza</a:t>
            </a:r>
            <a:r>
              <a:rPr lang="en-US" b="1" dirty="0">
                <a:latin typeface="Athanasius" pitchFamily="2" charset="0"/>
              </a:rPr>
              <a:t> </a:t>
            </a:r>
            <a:r>
              <a:rPr lang="en-US" b="1" dirty="0" err="1">
                <a:latin typeface="Athanasius" pitchFamily="2" charset="0"/>
              </a:rPr>
              <a:t>afvonjou</a:t>
            </a:r>
            <a:r>
              <a:rPr lang="en-US" b="1" dirty="0">
                <a:latin typeface="Athanasius" pitchFamily="2" charset="0"/>
              </a:rPr>
              <a:t>.</a:t>
            </a: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ènnhet</a:t>
            </a:r>
            <a:r>
              <a:rPr lang="en-US" b="1" dirty="0">
                <a:latin typeface="Athanasius" pitchFamily="2" charset="0"/>
              </a:rPr>
              <a:t>; </a:t>
            </a:r>
            <a:r>
              <a:rPr lang="en-US" b="1" dirty="0" err="1">
                <a:latin typeface="Athanasius" pitchFamily="2" charset="0"/>
              </a:rPr>
              <a:t>srompi</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èaliou`èi</a:t>
            </a:r>
            <a:r>
              <a:rPr lang="en-US" b="1" dirty="0">
                <a:latin typeface="Athanasius" pitchFamily="2" charset="0"/>
              </a:rPr>
              <a:t> `</a:t>
            </a:r>
            <a:r>
              <a:rPr lang="en-US" b="1" dirty="0" err="1">
                <a:latin typeface="Athanasius" pitchFamily="2" charset="0"/>
              </a:rPr>
              <a:t>ènnai</a:t>
            </a:r>
            <a:r>
              <a:rPr lang="en-US" b="1" dirty="0">
                <a:latin typeface="Athanasius" pitchFamily="2" charset="0"/>
              </a:rPr>
              <a:t> `</a:t>
            </a:r>
            <a:r>
              <a:rPr lang="en-US" b="1" dirty="0" err="1">
                <a:latin typeface="Athanasius" pitchFamily="2" charset="0"/>
              </a:rPr>
              <a:t>èebol</a:t>
            </a:r>
            <a:r>
              <a:rPr lang="en-US" b="1" dirty="0">
                <a:latin typeface="Athanasius" pitchFamily="2" charset="0"/>
              </a:rPr>
              <a:t> tai `</a:t>
            </a:r>
            <a:r>
              <a:rPr lang="en-US" b="1" dirty="0" err="1">
                <a:latin typeface="Athanasius" pitchFamily="2" charset="0"/>
              </a:rPr>
              <a:t>èmperer</a:t>
            </a:r>
            <a:r>
              <a:rPr lang="en-US" b="1" dirty="0">
                <a:latin typeface="Athanasius" pitchFamily="2" charset="0"/>
              </a:rPr>
              <a:t> `</a:t>
            </a:r>
            <a:r>
              <a:rPr lang="en-US" b="1" dirty="0" err="1">
                <a:latin typeface="Athanasius" pitchFamily="2" charset="0"/>
              </a:rPr>
              <a:t>èphi</a:t>
            </a:r>
            <a:r>
              <a:rPr lang="en-US" b="1" dirty="0">
                <a:latin typeface="Athanasius" pitchFamily="2" charset="0"/>
              </a:rPr>
              <a:t> `</a:t>
            </a:r>
            <a:r>
              <a:rPr lang="en-US" b="1" dirty="0" err="1">
                <a:latin typeface="Athanasius" pitchFamily="2" charset="0"/>
              </a:rPr>
              <a:t>èmpaiwt</a:t>
            </a:r>
            <a:r>
              <a:rPr lang="en-US" b="1" dirty="0">
                <a:latin typeface="Athanasius" pitchFamily="2" charset="0"/>
              </a:rPr>
              <a:t> `</a:t>
            </a:r>
            <a:r>
              <a:rPr lang="en-US" b="1" dirty="0" err="1">
                <a:latin typeface="Athanasius" pitchFamily="2" charset="0"/>
              </a:rPr>
              <a:t>ènouhi</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wt</a:t>
            </a:r>
            <a:r>
              <a:rPr lang="en-US" b="1" dirty="0">
                <a:latin typeface="Athanasius" pitchFamily="2" charset="0"/>
              </a:rPr>
              <a:t> &gt; </a:t>
            </a:r>
            <a:r>
              <a:rPr lang="en-US" b="1" dirty="0" err="1">
                <a:latin typeface="Athanasius" pitchFamily="2" charset="0"/>
              </a:rPr>
              <a:t>auer`èvmeui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èc`èc'hout</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èpxo</a:t>
            </a:r>
            <a:r>
              <a:rPr lang="en-US" b="1" dirty="0">
                <a:latin typeface="Athanasius" pitchFamily="2" charset="0"/>
              </a:rPr>
              <a:t>\ `</a:t>
            </a:r>
            <a:r>
              <a:rPr lang="en-US" b="1" dirty="0" err="1">
                <a:latin typeface="Athanasius" pitchFamily="2" charset="0"/>
              </a:rPr>
              <a:t>èmpekhi</a:t>
            </a:r>
            <a:r>
              <a:rPr lang="en-US" b="1" dirty="0">
                <a:latin typeface="Athanasius" pitchFamily="2" charset="0"/>
              </a:rPr>
              <a:t> </a:t>
            </a:r>
            <a:r>
              <a:rPr lang="en-US" b="1" dirty="0" err="1">
                <a:latin typeface="Athanasius" pitchFamily="2" charset="0"/>
              </a:rPr>
              <a:t>petafouomt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59BD7C7-B37E-4DE9-B9A7-4BFBF7D78FF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B8F3554-17A2-4DE1-9397-BE244D162487}"/>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&gt; `</a:t>
            </a:r>
            <a:r>
              <a:rPr lang="en-US" sz="4400" b="1" dirty="0" err="1">
                <a:latin typeface="Athanasius" pitchFamily="2" charset="0"/>
              </a:rPr>
              <a:t>èemau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èmpiIcrahl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هناك صعدت القبائل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قبائل الرب شهادة لإسرائيل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198801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 espèces, et Dieu vit que cela était bon. Dieu dit: Faisons l'homme à notre image, comme notre ressemblance, et qu'ils dominent sur les poissons de la mer, les oiseaux du ciel, les bestiaux, toutes les bêtes sauvages et toutes les bestioles qui rampent sur la terre. Dieu créa l'homme à son image, à l'image de Dieu il le créa, homme et femme il les créa. Dieu les bénit et leur dit: Soyez féconds, multipliez,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كأجناسها،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لنخلق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نسانا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صورتنا وكمثالنا. وليتسلط على سمك البحر وطير السماء والبهائم وعلى جميع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يدب ويتحرك على الأرض. فخلق الله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صورة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خلقه.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وأنثى خلقهم. وباركهم الله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نموا وأكثروا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66595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2 : 13-17</a:t>
            </a:r>
          </a:p>
          <a:p>
            <a:pPr marL="0" indent="0" algn="just">
              <a:buNone/>
            </a:pPr>
            <a:r>
              <a:rPr lang="fr-FR" sz="2800" b="1" dirty="0"/>
              <a:t>La Pâque des Juifs était proche et Jésus monta à Jérusalem. Il trouva dans le Temple les marchands de bœufs, de brebis et de colombes, ainsi que les changeurs, qui s'y étaient installés. Alors, s'étant fait un fouet avec des cordes, il les chassa tous du Temple, et les brebis et les bœufs ; il dispersa la monnaie des changeurs, renversa leurs tables;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٢ : ١٣ – ١٧</a:t>
            </a:r>
            <a:endParaRPr kumimoji="0" lang="fr-FR" sz="39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فصح اليهود قد قرب، فصعد يسوع إلى اورشليم. وَوَجد في الهيكل باعة البقر والغنم والحمام والصيارفة جلوسا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فصنع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مخصرة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سوطاً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حبال وطرد الجميع من الهيكل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الغنم والبقر ونثر دراهم الصيارف و قلب موائدهم.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12765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dit aux marchands de colombes: «Ôtez tout cela d'ici et ne faites pas de la maison de mon Père une maison de trafic.» Ses disciples se souvinrent qu'il est écrit: Le zèle pour ta maison me dévorera.</a:t>
            </a:r>
          </a:p>
          <a:p>
            <a:pPr marL="0" indent="0" algn="just">
              <a:buNone/>
            </a:pPr>
            <a:endParaRPr lang="fr-FR" sz="2800" b="1" dirty="0"/>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لباعة الحمام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رفعوا هذه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ههنا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جعل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بيت أبي بيت تجارة. فتذكر تلاميذه أنه 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غيرة بيتك أكلتني.</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0746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Quelle est cette audace que tu as eue, peuple d’Israël, premier né de Dieu. Quelle est cette stupidité de tes prêtres. Le lieu du pardon est devenu lieu de péché. Le lieu de la prière et des implorations, vous en avez fait une maison de voleurs, une assemblée de veaux, d’agneaux, de vendeurs de pigeons et de changeurs de monnaies. Quel est ce profit chargé de souillure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يا لهذه الجسارة التي صنعتها يا شعب إسرائيل أول ميلاد الله، وهذه البلادة التي من كهنتك إذ أن موضع الغفران صار موضع الخطية، وبيت الصلاة وموضع الطلبة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 مسكناً للصوص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ومجمعا للعجول والخراف ولباعة الحمام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والصيارفة.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وما هذا الربح المملوء من كل نجس.</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1879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Quelle est cette injustice que vous avez faite ? Lorsque le Fils de Dieu a vu ces choses qui étaient faites dans la maison de Son Père, qu’ils l’avaient convertie en une caverne de voleurs et de ravisseurs, un lieu d’obscurité et une maison de commerce, Il fit sortir les bœufs et les moutons ainsi que les étals des vendeurs de pigeons, Il renversa les comptoirs des changeurs de monnaie et éparpilla leur monnaie.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وهذا الظلم الذي صنعتموه، لما نظر ابن الله بيت أبيه وهذه كلها تصنع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فيه؟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لأنهم صيروه مسكناً للصوص الخاطفين والظلمة وبيت التجارة، فأخرج البقر والغنم معا وكراسي باعة الحمام وموائد الصيارفة قلبها وبدد دراهمهم.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21991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Lorsque Ses disciples virent cela ils comprirent que l’écriture «Le zèle pour ta maison me dévorera» avait été écrite pour Lui et que c’est pour cela qu’Il agit ainsi sans crainte. Ton pouvoir est éternel dans le ciel et sur la terre et Ta crainte, Seigneur, a fait trembler les montagnes. Mais Israël était dans l’ignorance et pour cela Tu lui as retiré Ton secours.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فلما نظر تلاميذه إلى هذا علموا أنه هكذا هو مكتوب لأجله أن غيرة بيتك أكلتني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فلهذا صنع هكذا بغير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خوف.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سلطانك دائم في السماء وعلى الأرض وخوفك يا رب زعزع الجبال. أما إسرائيل فقد جهل، لذلك استترت عنه معونته.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25852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emplissez la terre et soumettez-la; dominez sur les poissons de la mer, les oiseaux du ciel et tous les animaux qui rampent sur la terre. Dieu dit: Je vous donne toutes les herbes portant semence, qui sont sur toute la surface de la terre, et tous les arbres qui ont des fruits portant semence: ce sera votre nourriture. A toutes les bêtes sauvages, à tous les oiseaux du ciel, à tout ce qui rampe sur la terre et qui est animé de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وسودوا عليها وتسلطوا على سمك البحر وطير السماء وجميع البهائم وسائر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الهوام التي تدب على الأرض. وقال الله: ها قد أعطيتكم كل عشب مزروع يبزر بز</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وجه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شجر فيه ثمر يبزر بزرا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لكم طعاما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ولجميع وحوش الأرض وكل طير السماء وكل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يدب ويتحرك على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مما فيه نفس 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9507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Genèse 2 :15 à 3 : 24</a:t>
            </a:r>
          </a:p>
          <a:p>
            <a:pPr marL="0" indent="0" algn="just">
              <a:buNone/>
            </a:pPr>
            <a:r>
              <a:rPr lang="fr-FR" sz="2800" b="1" dirty="0"/>
              <a:t>Le Seigneur Dieu prit l'homme et l'établit dans le jardin d'Éden pour le cultiver et le garder.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٢: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٢٤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 أخذ الرب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له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الذي خلقه ووضعه في فردوس النعيم ليفلحه ويحفظه.</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si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èetafqamiof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afxaf</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piparadicoc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pounof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eqrefer</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èntef`èare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6393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Seigneur Dieu fit à l'homme ce commandement: Tu peux manger de tous les arbres du jardin, mais de l'arbre de la connaissance du bien et du mal tu ne mangeras pas, car, le jour où tu en mangeras, tu deviendras passible de mort. Le Seigneur Dieu dit: Il n'est pas bon que l'homme soit seul. Il faut que je lui fasse une aide qui lui soit assortie. Le Seigneur Dieu modela encore du sol toutes les bêtes sauvages et tous les oiseaux du ciel,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وأمر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آدم قائلًا: من جميع الأشجار التي في الفردوس تأكل أكلًا. وأما شجرة معرفة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الخير والشر فلا تأكل منها. فأنك في اليوم الذي تأكل منها 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تموت.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يحسن أن يكون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وحده فلنصنع له معينًا مثله. وجبل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من الأرض جميع وحوش البرية وجميع طيور السماء.</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17382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les amena à l'homme pour voir comment celui-ci les appellerait: chacun devait porter le nom que l'homme lui aurait donné. L'homme donna des noms à tous les bestiaux, aux oiseaux du ciel et à toutes les bêtes sauvages, mais, pour un homme, il ne trouva pas l'aide qui lui fût assortie. Alors le Seigneur Dieu fit tomber une torpeur sur l'homme, qui s'endormit. Il prit une de ses côtes et referma la chair à sa place.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وأحضرها إلى آدم ليرى ماذا يسميها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فكل ما سماه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آدم من نفس حية فهو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وسمى آدم جميع البهائم وطيور السماء وجميع وحوش البرية. وأما آدم فلم يجد له معينًا يشبهه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فألقى الله على آدم سباتًا فنام وأخذ ضلعًا من جنبه وملأ موضعها لحمًا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556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Puis, de la côte qu'il avait tirée de l'homme, le Seigneur Dieu façonna une femme et l'amena à l'homme. Alors celui-ci s'écria: Pour le coup, c'est l'os de mes os et la chair de ma chair! Celle-ci sera appelée femme, car elle fut tirée de l'homme, celle-ci! C'est pourquoi l'homme quitte son père et sa mère et s'attache à sa femme, et ils deviennent une seule chair. Or tous deux étaient nus, l'homme et sa femme, et ils n'avaient pas honte l'un devant l'autre.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وبنى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الضلع التي أخذها من آدم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وأحضرها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آدم.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هذه الآن عظم من عظامى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ولحم من لحمى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تدعى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لأنها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أخذت. لذلك يترك الرجل أباه وأمه ويلتصق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ويكونان كلاهما جسدًا واحدًا. وكانا كلاهما عريانين معًا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وهما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يخجلان.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04786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serpent était le plus rusé de tous les animaux des champs que le Seigneur Dieu avait faits. Il dit à la femme: Alors, Dieu a dit: Vous ne mangerez pas de tous les arbres du jardin? La femme répondit au serpent: Nous pouvons manger du fruit des arbres du jardin. Mais du fruit de l'arbre qui est au milieu du jardin, Dieu a dit: Vous n'en mangerez pas, vous n'y toucherez pas, sous peine de mort. Le serpent répliqua à la femme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وكانت الحية أحكم جميع الوحوش التي خلقها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على الأرض. فقالت الحية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لماذا قال الله لكما أن لا تأكلا من جميع شجر الفردوس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فقالت المرأة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للحية: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جميع ثمار شجر الفردوس نأكل وأما ثمر الشجرة التي في وسط الفردوس فقال الله لا تأكلا منه ولا تمساه لئلا تموتا. فقالت الحية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1977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Pas du tout ! Vous ne mourrez pas! Mais Dieu sait que, le jour où vous en mangerez, vos yeux s'ouvriront et vous serez comme des dieux, qui connaissent le bien et le mal. La femme vit que l'arbre était bon à manger et séduisant à voir, et qu'il était, cet arbre, désirable pour acquérir le discernement. Elle prit de son fruit et mangea. Elle en donna aussi à son mari, qui était avec elle, et il mangea. Alors leurs yeux à tous deux s'ouvrirent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لن تموتا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موتًا.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الله عالم أنكما في اليوم الذي تأكلان منه تنفتح أعينكما. وتصيران كآلهة عارفي الخير والشر. فرأت المرأة أن الشجرة جيدة للأكل ومبهجة للنظر حسنة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لتأمل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ليها فأخذت من ثمرها وأكلت. وأعطت بعلها أيضًا معها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فأكل.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نفتحت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أعينهما كلاهما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62920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connurent qu'ils étaient nus; ils cousirent des feuilles de figuier et se firent des pagnes. Ils entendirent le pas du Seigneur Dieu qui se promenait dans le jardin à la brise du jour, et l'homme et sa femme se cachèrent devant le Seigneur Dieu parmi les arbres du jardin. Le Seigneur Dieu appela l'homme: Où es-tu ? dit-il. J'ai entendu ton pas dans le jardin, répondit l'homme; j'ai eu peur parce que je suis nu et je me suis caché.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وعلما أنهما عريانان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اطا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ورق التين وصنعا لهما مآزر. فسمعا صوت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ماشيًا في الفردوس وقت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المساء.</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ختفيا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وزوجته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وجه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في وسط شجر الفردوس. فنادى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أين أنت يا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سمعت صوتك ماشيًا في الفردوس فخفت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عريان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ختبأت.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8172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reprit: Et qui t'a appris que tu étais nu? Tu as donc mangé de l'arbre dont je t'avais défendu de manger? L'homme répondit: C’est la femme que tu as mise auprès de moi qui m'a donné de l'arbre, et j'ai mangé! Le Seigneur Dieu dit à la femme: Qu’as-tu fait là? Et la femme répondit: C’est le serpent qui m'a séduite, et j'ai mangé. Alors le Seigneur Dieu dit au serpent: Parce que tu as fait cela, maudit sois-tu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ومن أعلمك أنك عريان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إلا أنك أكلت من الشجرة التي أوصيتك أن لا تأكل منها وحدها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فأكلت منها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المرأة التي أعطيتها لى هي التي أعطتنى من الشجرة فأكلت. فقال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لما فعلت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فقالت المرأة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الحية أغوتنى فأكلت.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للحية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فعلت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فملعونة أنت</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453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je donne pour nourriture toute la verdure des plantes et il en fut ainsi. Dieu vit tout ce qu'il avait fait: cela était très bon. Il y eut un soir et il y eut un matin: sixième jour. Ainsi furent achevés le ciel et la terre, avec toute leur armée. Dieu conclut au sixième jour l'ouvrage qu'il avait fait et, au septième jour, il chôma, après tout l'ouvrage qu'il avait fait. Dieu bénit le septième jour et le sanctifia, car il avait chômé après tout son ouvrage de création.</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أعطيت كل عشب أخضر طعاما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جميع ما خلقه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هو حسن جدا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سادسا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كملت السماء والأرض وكل زينتها. وأكمل الله أعماله التي خلقها في اليوم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دس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في اليوم السابع من جميع أعماله التي صنعها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وبارك الله اليوم السابع وقدسه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فيه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من جميع أعماله التي أبتدأ الله بخلقها.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35487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entre tous les bestiaux et toutes les bêtes sauvages. Tu marcheras sur ton ventre et tu mangeras de la terre tous les jours de ta vie. Je mettrai une hostilité entre toi et la femme, entre ton lignage et le sien. Il t'écrasera la tête et tu l'atteindras au talon. A la femme, il dit: Je multiplierai les peines de tes grossesses, dans la peine tu enfanteras des fils. Ta convoitise te poussera vers ton mari et lui dominera sur toi.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بين جميع البهائم وجميع الوحوش التي على وجه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وتدبين على صدرك وبطنك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وتأكلين ترابًا طول أيام حياتك. وأضع عداوة بينك وبين المرأة. وبين نسلك ونسلها. فهو يسحق رأسك وأنت ترصدين عقبه.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تكثيرًا أكثر أحزان قلبك وتنهدك. وبالأحزان (بالأوجاع) تلدين البنين. وإلى بعلك يكون رجوعك وهو يسود عليك.</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7473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l'homme, il dit: Parce que tu as écouté la voix de ta femme et que tu as mangé de l'arbre dont je t'avais interdit de manger, maudit soit le sol à cause de toi ! A force de peines tu en tireras subsistance tous les jours de ta vie. Il produira pour toi épine et chardons et tu mangeras l'herbe des champs. A la sueur de ton visage tu mangeras ton pain, jusqu'à ce que tu retournes au sol, puisque tu en fus tiré. Car tu es glaise et tu retourneras à la glaise.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بما أنك أطعت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وأكلت من الشجرة التي أوصيتك قائلًا: هذه وحدها لا تأكل منها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فملعونة الأرض بسبب أعمالك. بالمشقة تأكل منها كل أيام حياتك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وشوكًا وحسكًا تنبت لك. وتأكل عشب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وبعرق وجهك تأكل خبزك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تعود إلى الأرض التي أخذت منها لأنك تراب وإلى التراب تعود.</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21482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L'homme appela sa femme Eve, parce qu'elle fut la mère de tous les vivants. Le Seigneur Dieu fit à l'homme et à sa femme des tuniques de peau et les en vêtit. Puis le Seigneur Dieu dit: Voilà que l'homme est devenu comme l'un de nous, pour connaître le bien et le mal ! Qu'il n'étende pas maintenant la main, ne cueille aussi de l'arbre de vie, n'en mange et ne vive pour toujours ! Et le Seigneur Dieu le renvoya du jardin d'Éden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ودعا آدم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 حواء لأنها أم كل حي.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وصنع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أقمصة من جلد وكساهما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آدم قد صار كواحد منا يعرف الخير والشر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لعله يمد يده إلى شجرة الحياة فيأكل منها ويحيا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من فردوس النعيم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11582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pour cultiver le sol d'où il avait été tiré. Il bannit l'homme et il posta devant les chérubins et la flamme du glaive fulgurant pour garder le chemin de l'arbre de vie.</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ليعمل في الأرض التي أخذ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 آدم فسكن أمام فردوس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النعيم.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وجعل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الكاروبيم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وسيفأ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ناريًا متقلبًا لحراسة طريق شجرة الحياة.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Isaïe 40 : 1-5</a:t>
            </a:r>
          </a:p>
          <a:p>
            <a:pPr marL="0" indent="0" algn="just">
              <a:buNone/>
            </a:pPr>
            <a:r>
              <a:rPr lang="fr-FR" sz="2800" b="1" dirty="0"/>
              <a:t>Consolez, consolez mon peuple, dit votre Dieu, parlez au cœur de Jérusalem</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٤٠ : ١ – ٥</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عزوا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عزوا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شعبى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أيها الكهنة قال الله. تكلموا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فى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قلب أورشليم.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1" i="0" u="none" strike="noStrike" kern="1200" cap="none" spc="0" normalizeH="0" baseline="0" noProof="0" dirty="0">
                <a:ln>
                  <a:noFill/>
                </a:ln>
                <a:solidFill>
                  <a:prstClr val="black"/>
                </a:solidFill>
                <a:effectLst/>
                <a:uLnTx/>
                <a:uFillTx/>
                <a:latin typeface="Athanasius"/>
                <a:ea typeface="+mn-ea"/>
                <a:cs typeface="+mn-cs"/>
              </a:rPr>
              <a:t>Peje V; je ma;\o ma;\o `èepalaoc niouhb &gt; caji `èe`èp\ht `ènIlh?m?.</a:t>
            </a: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81439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criez-lui que son service est accompli, que sa faute est expiée, qu'elle a reçu de la main du Seigneur double punition pour tous ses péchés. Une voix crie dans le désert: «Frayez le chemin du Seigneur dans la steppe, aplanissez une route pour notre Dieu. Que toute vallée soit comblée, toute montagne et toute colline abaissées, que les lieux accidentés se changent en plaine et les escarpements en large vallée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عزوها لأنه قد كثر ذلها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وأنحلت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خطيتها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وقبلت من يد الرب ضعفين عن خطاياها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صوت صارخ فى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أعدوا طريق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ومهدوا سبل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جبل وكل تل ينخفض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ويصير المعوج مستقيماً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والطرق الوعرة لينة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77079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alors la gloire du Seigneur se révélera et toute chair, d'un coup, la verra, car la bouche du Seigneur a parlé.</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ويظهر يوم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ذى جسد يعاين مجد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الرب تكلم.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32858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Proverbes 1 : 1-9</a:t>
            </a:r>
          </a:p>
          <a:p>
            <a:pPr marL="0" indent="0" algn="just">
              <a:buNone/>
            </a:pPr>
            <a:r>
              <a:rPr lang="fr-FR" sz="2800" b="1" dirty="0"/>
              <a:t>Proverbes de Salomon, fils de David, roi d'Israël pour connaître sagesse et discipline,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١ : ١ –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أَمْثَالُ سُلَيْمَانَ بْنِ دَاوُدَ مَلِكِ إِسْرَائِيلَ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لمعرفة الحكمة والأدب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Niparoimi`a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1" i="0" u="none" strike="noStrike" kern="1200" cap="none" spc="0" normalizeH="0" baseline="0" noProof="0" dirty="0">
                <a:ln>
                  <a:noFill/>
                </a:ln>
                <a:solidFill>
                  <a:prstClr val="black"/>
                </a:solidFill>
                <a:effectLst/>
                <a:uLnTx/>
                <a:uFillTx/>
                <a:latin typeface="Athanasius"/>
                <a:ea typeface="+mn-ea"/>
                <a:cs typeface="+mn-cs"/>
              </a:rPr>
              <a:t>Niparhoimi`a `nte Colomwn `p]hri `m`pouro Dauid &gt; vh`etaferouro 'en `pIcrahl.</a:t>
            </a: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50449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pénétrer les discours profonds, pour acquérir une discipline avisée - justice, équité, droiture - pour procurer aux simples le savoir-faire, au jeune homme le savoir et la réflexion. Que le sage écoute, il augmentera son acquis, et l'homme entendu acquerra l'art de diriger; pour pénétrer proverbes et sentences obscures, les dits des sages et leurs énigmes. La crainte du Seigneur, principe de savoir: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دراك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أقوال الفطنة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لقبول تدرب الكلام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لتعليم العدل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والحكم المستقيم. لكى تعطى لمن لا شر فيهم حكمة وعقلا وفهما للشاب الحدث. لأن الحكيم إذا سمع هذه فيزداد 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والفهيم يكتسب تدبيراً. فيفهم المثل والكلام العويص وأقوال الحكماء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وغوامضهم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رأس الحكمة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81504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fous dédaignent sagesse et discipline. Écoute, mon fils, l'instruction de ton père, ne méprise pas l'enseignement de ta mère: c'est une couronne de grâce pour ta tête, des colliers pour ton cou.</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الحكمة والأدب يحتقرها المنافقون. أسمع يا أبنى تأديب أبيك. ولا ترفض مشورة أمك. فأنهما أكليل نعمة لرأسك وقلادة ذهب لعنقك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048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Isaïe 5 : 1 - 9</a:t>
            </a:r>
          </a:p>
          <a:p>
            <a:pPr marL="0" indent="0" algn="just">
              <a:buNone/>
            </a:pPr>
            <a:r>
              <a:rPr lang="fr-FR" sz="2800" b="1" dirty="0"/>
              <a:t>Que je chante à mon bien-aimé le chant de mon ami pour sa vigne.</a:t>
            </a:r>
          </a:p>
          <a:p>
            <a:pPr marL="0" indent="0" algn="just">
              <a:buNone/>
            </a:pPr>
            <a:r>
              <a:rPr lang="fr-FR" sz="2800" b="1" dirty="0"/>
              <a:t>Mon bien-aimé avait une vigne, sur un coteau fertile. Il la bêcha, il l'épierra, il y planta du raisin vermeil. Au milieu il bâtit une tour, il y creusa même un pressoir. Il attendait de beaux raisins: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fontScale="925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١ –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أمجد الذي أحبه بنشيد حبيب هذا الكرم</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كان للحبيب كرم في رابية. في موضع خصب.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فاحطت</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سياجا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ورفعته على القصب وغرست كرما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سورق وبنيت فيه برجا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وسطه.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وحفرت فيه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معصرة.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وأنتظرت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يخرج عنبا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Ei`</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èwou</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èmvh`èetaumenritf</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'en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oujw</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ènte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pimenrit</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ènte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paiia</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èaloli</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89621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lundi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127641"/>
            <a:ext cx="5186425" cy="4893647"/>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يوم الاثنين</a:t>
            </a:r>
            <a:r>
              <a:rPr lang="fr-FR" sz="4000" b="1" dirty="0">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36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6022022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9028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èeron</a:t>
            </a:r>
            <a:r>
              <a:rPr lang="en-US" sz="4400" b="1" dirty="0">
                <a:latin typeface="Athanasius" pitchFamily="2" charset="0"/>
              </a:rPr>
              <a:t> V; </a:t>
            </a:r>
            <a:r>
              <a:rPr lang="en-US" sz="4400" b="1" dirty="0" err="1">
                <a:latin typeface="Athanasius" pitchFamily="2" charset="0"/>
              </a:rPr>
              <a:t>Pencwthr</a:t>
            </a:r>
            <a:r>
              <a:rPr lang="en-US" sz="4400" b="1" dirty="0">
                <a:latin typeface="Athanasius" pitchFamily="2" charset="0"/>
              </a:rPr>
              <a:t> &gt; ;\</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aurhjf</a:t>
            </a:r>
            <a:r>
              <a:rPr lang="en-US" sz="4400" b="1" dirty="0">
                <a:latin typeface="Athanasius" pitchFamily="2" charset="0"/>
              </a:rPr>
              <a:t> `</a:t>
            </a:r>
            <a:r>
              <a:rPr lang="en-US" sz="4400" b="1" dirty="0" err="1">
                <a:latin typeface="Athanasius" pitchFamily="2" charset="0"/>
              </a:rPr>
              <a:t>èm`èpka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a:t>
            </a:r>
          </a:p>
          <a:p>
            <a:pPr marL="0" indent="0" algn="just">
              <a:buNone/>
            </a:pPr>
            <a:r>
              <a:rPr lang="fr-FR" sz="4400" b="1" dirty="0" err="1">
                <a:latin typeface="Athanasius" pitchFamily="2" charset="0"/>
              </a:rPr>
              <a:t>Wouniatf</a:t>
            </a:r>
            <a:r>
              <a:rPr lang="fr-FR" sz="4400" b="1" dirty="0">
                <a:latin typeface="Athanasius" pitchFamily="2" charset="0"/>
              </a:rPr>
              <a:t> `</a:t>
            </a:r>
            <a:r>
              <a:rPr lang="fr-FR" sz="4400" b="1" dirty="0" err="1">
                <a:latin typeface="Athanasius" pitchFamily="2" charset="0"/>
              </a:rPr>
              <a:t>èmvh`èetakcotpf</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ak</a:t>
            </a:r>
            <a:r>
              <a:rPr lang="fr-FR" sz="4400" b="1" dirty="0">
                <a:latin typeface="Athanasius" pitchFamily="2" charset="0"/>
              </a:rPr>
              <a:t>]</a:t>
            </a:r>
            <a:r>
              <a:rPr lang="fr-FR" sz="4400" b="1" dirty="0" err="1">
                <a:latin typeface="Athanasius" pitchFamily="2" charset="0"/>
              </a:rPr>
              <a:t>opf</a:t>
            </a:r>
            <a:r>
              <a:rPr lang="fr-FR" sz="4400" b="1" dirty="0">
                <a:latin typeface="Athanasius" pitchFamily="2" charset="0"/>
              </a:rPr>
              <a:t> `</a:t>
            </a:r>
            <a:r>
              <a:rPr lang="fr-FR" sz="4400" b="1" dirty="0" err="1">
                <a:latin typeface="Athanasius" pitchFamily="2" charset="0"/>
              </a:rPr>
              <a:t>èerok</a:t>
            </a:r>
            <a:r>
              <a:rPr lang="fr-FR" sz="4400" b="1" dirty="0">
                <a:latin typeface="Athanasius" pitchFamily="2" charset="0"/>
              </a:rPr>
              <a:t> &gt; </a:t>
            </a:r>
            <a:r>
              <a:rPr lang="fr-FR" sz="4400" b="1" dirty="0" err="1">
                <a:latin typeface="Athanasius" pitchFamily="2" charset="0"/>
              </a:rPr>
              <a:t>èef`èe</a:t>
            </a:r>
            <a:r>
              <a:rPr lang="fr-FR" sz="4400" b="1" dirty="0">
                <a:latin typeface="Athanasius" pitchFamily="2" charset="0"/>
              </a:rPr>
              <a:t>]</a:t>
            </a:r>
            <a:r>
              <a:rPr lang="fr-FR" sz="4400" b="1" dirty="0" err="1">
                <a:latin typeface="Athanasius" pitchFamily="2" charset="0"/>
              </a:rPr>
              <a:t>wpi</a:t>
            </a:r>
            <a:r>
              <a:rPr lang="fr-FR" sz="4400" b="1" dirty="0">
                <a:latin typeface="Athanasius" pitchFamily="2" charset="0"/>
              </a:rPr>
              <a:t> 'en </a:t>
            </a:r>
            <a:r>
              <a:rPr lang="fr-FR" sz="4400" b="1" dirty="0" err="1">
                <a:latin typeface="Athanasius" pitchFamily="2" charset="0"/>
              </a:rPr>
              <a:t>nekaulhou</a:t>
            </a:r>
            <a:r>
              <a:rPr lang="fr-FR" sz="4400" b="1" dirty="0">
                <a:latin typeface="Athanasius" pitchFamily="2" charset="0"/>
              </a:rPr>
              <a:t> ]a `</a:t>
            </a:r>
            <a:r>
              <a:rPr lang="fr-FR" sz="4400" b="1" dirty="0" err="1">
                <a:latin typeface="Athanasius" pitchFamily="2" charset="0"/>
              </a:rPr>
              <a:t>èene</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01008"/>
            <a:ext cx="5400600" cy="2952327"/>
          </a:xfrm>
          <a:prstGeom prst="rect">
            <a:avLst/>
          </a:prstGeom>
        </p:spPr>
        <p:txBody>
          <a:bodyPr wrap="square">
            <a:normAutofit fontScale="92500" lnSpcReduction="10000"/>
          </a:bodyPr>
          <a:lstStyle/>
          <a:p>
            <a:pPr lvl="0" algn="ctr" rtl="1">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٦٤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lang="ar-SA" sz="3600" b="1" i="1" dirty="0">
                <a:solidFill>
                  <a:srgbClr val="C00000"/>
                </a:solidFill>
                <a:cs typeface="Arial" panose="020B0604020202020204" pitchFamily="34" charset="0"/>
              </a:rPr>
              <a:t>٤، 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أستجب لنا يا الله مخلصنا يا رجاء جميع أقطار الأرض.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طوبى لمن أخترته وقبلته ليسكن فى ديارك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01008"/>
            <a:ext cx="5472608"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6</a:t>
            </a:r>
            <a:r>
              <a:rPr kumimoji="0" lang="fr-FR" sz="2800" b="1" i="1" u="none" strike="noStrike" kern="1200" cap="none" spc="0" normalizeH="0" noProof="0" dirty="0">
                <a:ln>
                  <a:noFill/>
                </a:ln>
                <a:solidFill>
                  <a:srgbClr val="C00000"/>
                </a:solidFill>
                <a:effectLst/>
                <a:uLnTx/>
                <a:uFillTx/>
                <a:latin typeface="Calibri"/>
                <a:ea typeface="+mn-ea"/>
                <a:cs typeface="+mn-cs"/>
              </a:rPr>
              <a:t>, 5</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Tu nous réponds en prodiges de justice, Dieu de notre salut. Espoir des extrémités de la terre.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60214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l-PL"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k/a/&gt; k/g/-k/z</a:t>
            </a:r>
            <a:endParaRPr lang="fr-FR"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èepiervei</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ef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niprecbuthroc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ak`èiri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petaf</a:t>
            </a:r>
            <a:r>
              <a:rPr lang="en-US" sz="2400" b="1" dirty="0">
                <a:latin typeface="Athanasius" pitchFamily="2" charset="0"/>
              </a:rPr>
              <a:t>; </a:t>
            </a:r>
            <a:r>
              <a:rPr lang="en-US" sz="2400" b="1" dirty="0" err="1">
                <a:latin typeface="Athanasius" pitchFamily="2" charset="0"/>
              </a:rPr>
              <a:t>mè`èpaier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nak</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enqhnou</a:t>
            </a:r>
            <a:r>
              <a:rPr lang="en-US" sz="2400" b="1" dirty="0">
                <a:latin typeface="Athanasius" pitchFamily="2" charset="0"/>
              </a:rPr>
              <a:t> \w `</a:t>
            </a:r>
            <a:r>
              <a:rPr lang="en-US" sz="2400" b="1" dirty="0" err="1">
                <a:latin typeface="Athanasius" pitchFamily="2" charset="0"/>
              </a:rPr>
              <a:t>èeoucaji</a:t>
            </a:r>
            <a:r>
              <a:rPr lang="en-US" sz="2400" b="1" dirty="0">
                <a:latin typeface="Athanasius" pitchFamily="2" charset="0"/>
              </a:rPr>
              <a:t> &gt;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a:t>
            </a:r>
            <a:r>
              <a:rPr lang="en-US" sz="2400" b="1" dirty="0">
                <a:latin typeface="Athanasius" pitchFamily="2" charset="0"/>
              </a:rPr>
              <a:t>]</a:t>
            </a:r>
            <a:r>
              <a:rPr lang="en-US" sz="2400" b="1" dirty="0" err="1">
                <a:latin typeface="Athanasius" pitchFamily="2" charset="0"/>
              </a:rPr>
              <a:t>antamoi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natamwten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p>
          <a:p>
            <a:pPr marL="0" indent="0" algn="just">
              <a:buNone/>
            </a:pP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ne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]an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naumokmek</a:t>
            </a:r>
            <a:r>
              <a:rPr lang="en-US" sz="2400" b="1" dirty="0">
                <a:latin typeface="Athanasius" pitchFamily="2" charset="0"/>
              </a:rPr>
              <a:t> `</a:t>
            </a:r>
            <a:r>
              <a:rPr lang="en-US" sz="2400" b="1" dirty="0" err="1">
                <a:latin typeface="Athanasius" pitchFamily="2" charset="0"/>
              </a:rPr>
              <a:t>èn`è'rhi`è</a:t>
            </a:r>
            <a:r>
              <a:rPr lang="en-US" sz="2400" b="1" dirty="0">
                <a:latin typeface="Athanasius" pitchFamily="2" charset="0"/>
              </a:rPr>
              <a:t> </a:t>
            </a:r>
            <a:r>
              <a:rPr lang="en-US" sz="2400" b="1" dirty="0" err="1">
                <a:latin typeface="Athanasius" pitchFamily="2" charset="0"/>
              </a:rPr>
              <a:t>n'htou</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an]</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èfnajoc</a:t>
            </a:r>
            <a:r>
              <a:rPr lang="en-US" sz="2400" b="1" dirty="0">
                <a:latin typeface="Athanasius" pitchFamily="2" charset="0"/>
              </a:rPr>
              <a:t> nan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èmptenna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E]</a:t>
            </a:r>
            <a:r>
              <a:rPr lang="en-US" sz="2400" b="1" dirty="0" err="1">
                <a:latin typeface="Athanasius" pitchFamily="2" charset="0"/>
              </a:rPr>
              <a:t>wp</a:t>
            </a:r>
            <a:r>
              <a:rPr lang="en-US" sz="2400" b="1" dirty="0">
                <a:latin typeface="Athanasius" pitchFamily="2" charset="0"/>
              </a:rPr>
              <a:t> de an]</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tener</a:t>
            </a:r>
            <a:r>
              <a:rPr lang="en-US" sz="2400" b="1" dirty="0">
                <a:latin typeface="Athanasius" pitchFamily="2" charset="0"/>
              </a:rPr>
              <a:t>\o; '</a:t>
            </a:r>
            <a:r>
              <a:rPr lang="en-US" sz="2400" b="1" dirty="0" err="1">
                <a:latin typeface="Athanasius" pitchFamily="2" charset="0"/>
              </a:rPr>
              <a:t>a`èt</a:t>
            </a:r>
            <a:r>
              <a:rPr lang="en-US" sz="2400" b="1" dirty="0">
                <a:latin typeface="Athanasius" pitchFamily="2" charset="0"/>
              </a:rPr>
              <a:t>\h `</a:t>
            </a:r>
            <a:r>
              <a:rPr lang="en-US" sz="2400" b="1" dirty="0" err="1">
                <a:latin typeface="Athanasius" pitchFamily="2" charset="0"/>
              </a:rPr>
              <a:t>èmpimh</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gar `</a:t>
            </a:r>
            <a:r>
              <a:rPr lang="en-US" sz="2400" b="1" dirty="0" err="1">
                <a:latin typeface="Athanasius" pitchFamily="2" charset="0"/>
              </a:rPr>
              <a:t>èntotou</a:t>
            </a:r>
            <a:r>
              <a:rPr lang="en-US" sz="2400" b="1" dirty="0">
                <a:latin typeface="Athanasius" pitchFamily="2" charset="0"/>
              </a:rPr>
              <a: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au`èerou`èw</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ten`èemi</a:t>
            </a:r>
            <a:r>
              <a:rPr lang="en-US" sz="2400" b="1" dirty="0">
                <a:latin typeface="Athanasius" pitchFamily="2" charset="0"/>
              </a:rPr>
              <a:t> an &gt;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èn;natamwten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FC0F9F8C-2572-4C41-B474-7B3B51B331A1}"/>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A0CFBC8-01FD-4669-B641-0D739615D38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donna des raisins sauvages. Et maintenant, habitants de Jérusalem et gens de Juda, soyez juges entre moi et ma vigne. Que pouvais-je encore faire pour ma vigne que je n'aie fait? Pourquoi espérais-je avoir de beaux raisins, et a-t-elle donné des raisins sauvages? Et maintenant, que je vous apprenne ce que je vais faire à ma vigne! En ôter la haie pour qu'on vienne la brouter, en briser la clôture pour qu'on la piétine;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فأخرج شوكا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الآن يا رجال يهوذا وسكان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أحكموا بينى وبين كرمى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أى شيء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 لكرمى وأنا لم أصنعه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رجوت أن يخرج عنبا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 شوكا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فالآن أعلمكم ماذا أفعل بكرمى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أقلع سياجه فيصير للنهب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وأهدم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جوسقه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مدوسا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86519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èeron</a:t>
            </a:r>
            <a:r>
              <a:rPr lang="en-US" sz="4400" b="1" dirty="0">
                <a:latin typeface="Athanasius" pitchFamily="2" charset="0"/>
              </a:rPr>
              <a:t> V; </a:t>
            </a:r>
            <a:r>
              <a:rPr lang="en-US" sz="4400" b="1" dirty="0" err="1">
                <a:latin typeface="Athanasius" pitchFamily="2" charset="0"/>
              </a:rPr>
              <a:t>Pencwthr</a:t>
            </a:r>
            <a:r>
              <a:rPr lang="en-US" sz="4400" b="1" dirty="0">
                <a:latin typeface="Athanasius" pitchFamily="2" charset="0"/>
              </a:rPr>
              <a:t> &gt; ;\</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aurhjf</a:t>
            </a:r>
            <a:r>
              <a:rPr lang="en-US" sz="4400" b="1" dirty="0">
                <a:latin typeface="Athanasius" pitchFamily="2" charset="0"/>
              </a:rPr>
              <a:t> `</a:t>
            </a:r>
            <a:r>
              <a:rPr lang="en-US" sz="4400" b="1" dirty="0" err="1">
                <a:latin typeface="Athanasius" pitchFamily="2" charset="0"/>
              </a:rPr>
              <a:t>èm`èpka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a:t>
            </a:r>
          </a:p>
          <a:p>
            <a:pPr marL="0" indent="0" algn="just">
              <a:buNone/>
            </a:pPr>
            <a:r>
              <a:rPr lang="fr-FR" sz="4400" b="1" dirty="0" err="1">
                <a:latin typeface="Athanasius" pitchFamily="2" charset="0"/>
              </a:rPr>
              <a:t>Wouniatf</a:t>
            </a:r>
            <a:r>
              <a:rPr lang="fr-FR" sz="4400" b="1" dirty="0">
                <a:latin typeface="Athanasius" pitchFamily="2" charset="0"/>
              </a:rPr>
              <a:t> `</a:t>
            </a:r>
            <a:r>
              <a:rPr lang="fr-FR" sz="4400" b="1" dirty="0" err="1">
                <a:latin typeface="Athanasius" pitchFamily="2" charset="0"/>
              </a:rPr>
              <a:t>èmvh`èetakcotpf</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ak</a:t>
            </a:r>
            <a:r>
              <a:rPr lang="fr-FR" sz="4400" b="1" dirty="0">
                <a:latin typeface="Athanasius" pitchFamily="2" charset="0"/>
              </a:rPr>
              <a:t>]</a:t>
            </a:r>
            <a:r>
              <a:rPr lang="fr-FR" sz="4400" b="1" dirty="0" err="1">
                <a:latin typeface="Athanasius" pitchFamily="2" charset="0"/>
              </a:rPr>
              <a:t>opf</a:t>
            </a:r>
            <a:r>
              <a:rPr lang="fr-FR" sz="4400" b="1" dirty="0">
                <a:latin typeface="Athanasius" pitchFamily="2" charset="0"/>
              </a:rPr>
              <a:t> `</a:t>
            </a:r>
            <a:r>
              <a:rPr lang="fr-FR" sz="4400" b="1" dirty="0" err="1">
                <a:latin typeface="Athanasius" pitchFamily="2" charset="0"/>
              </a:rPr>
              <a:t>èerok</a:t>
            </a:r>
            <a:r>
              <a:rPr lang="fr-FR" sz="4400" b="1" dirty="0">
                <a:latin typeface="Athanasius" pitchFamily="2" charset="0"/>
              </a:rPr>
              <a:t> &gt; </a:t>
            </a:r>
            <a:r>
              <a:rPr lang="fr-FR" sz="4400" b="1" dirty="0" err="1">
                <a:latin typeface="Athanasius" pitchFamily="2" charset="0"/>
              </a:rPr>
              <a:t>èef`èe</a:t>
            </a:r>
            <a:r>
              <a:rPr lang="fr-FR" sz="4400" b="1" dirty="0">
                <a:latin typeface="Athanasius" pitchFamily="2" charset="0"/>
              </a:rPr>
              <a:t>]</a:t>
            </a:r>
            <a:r>
              <a:rPr lang="fr-FR" sz="4400" b="1" dirty="0" err="1">
                <a:latin typeface="Athanasius" pitchFamily="2" charset="0"/>
              </a:rPr>
              <a:t>wpi</a:t>
            </a:r>
            <a:r>
              <a:rPr lang="fr-FR" sz="4400" b="1" dirty="0">
                <a:latin typeface="Athanasius" pitchFamily="2" charset="0"/>
              </a:rPr>
              <a:t> 'en </a:t>
            </a:r>
            <a:r>
              <a:rPr lang="fr-FR" sz="4400" b="1" dirty="0" err="1">
                <a:latin typeface="Athanasius" pitchFamily="2" charset="0"/>
              </a:rPr>
              <a:t>nekaulhou</a:t>
            </a:r>
            <a:r>
              <a:rPr lang="fr-FR" sz="4400" b="1" dirty="0">
                <a:latin typeface="Athanasius" pitchFamily="2" charset="0"/>
              </a:rPr>
              <a:t> ]a `</a:t>
            </a:r>
            <a:r>
              <a:rPr lang="fr-FR" sz="4400" b="1" dirty="0" err="1">
                <a:latin typeface="Athanasius" pitchFamily="2" charset="0"/>
              </a:rPr>
              <a:t>èene</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01008"/>
            <a:ext cx="5400600" cy="2952327"/>
          </a:xfrm>
          <a:prstGeom prst="rect">
            <a:avLst/>
          </a:prstGeom>
        </p:spPr>
        <p:txBody>
          <a:bodyPr wrap="square">
            <a:normAutofit fontScale="92500"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٦٤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أستجب لنا يا الله مخلصنا يا رجاء جميع أقطار الأرض.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طوبى لمن أخترته وقبلته ليسكن فى ديارك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01008"/>
            <a:ext cx="5472608"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6 </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Tu nous réponds en prodiges de justice, Dieu de notre salut. Espoir des extrémités de la terre.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59569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21 : 23-27</a:t>
            </a:r>
            <a:endParaRPr lang="fr-FR" sz="2800" b="1" dirty="0">
              <a:solidFill>
                <a:srgbClr val="C00000"/>
              </a:solidFill>
            </a:endParaRPr>
          </a:p>
          <a:p>
            <a:pPr marL="0" indent="0" algn="just">
              <a:buNone/>
            </a:pPr>
            <a:r>
              <a:rPr lang="fr-FR" sz="2800" b="1" dirty="0"/>
              <a:t>Jésus était entré dans le Temple et il enseignait, quand les grands prêtres et les anciens du peuple s'approchèrent et lui dirent : « Par quelle autorité fais-tu cela ? Et qui t'a donné cette autorité ? » Jésus leur répondit : « De mon côté, je vais vous poser une question, une seule ; si vous m'y répondez, moi aussi je vous dirai par quelle autorité je fais cela. Le baptême de Jean, d'où était-il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٢١ : ٢٣ – ٢٧</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دخل الى الهيكل تقدم اليه رؤساء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الكهنة وشيوخ الشعب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يعلم قائلين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بأى سلطان تفعل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أعطاك هذا السلطان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يسوع وقال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أيضاً أسألكم كلمة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أعلمتمونى عنها أعلمكم أنا أيضاً بأى سلطان فعلت هذا. معمودية يوحنا من أين كانت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43958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 Ciel ou des hommes ?" Mais ils se faisaient en eux-mêmes ce raisonnement: « Si nous disons: Du Ciel, il nous dira: Pourquoi donc n'avez-vous pas cru en lui? Et si nous disons: Des hommes, nous avons à craindre la foule, car tous tiennent Jean pour un prophète. » Et ils firent à Jésus cette réponse: «Nous ne savons pas.» De son côté il répliqua : « Moi non plus, je ne vous dis pas par quelle autorité je fais cela.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السماء أم من الناس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هم فكانوا يفكرون فى أنفسهم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قلنا من السماء يقول لنا فلماذا لم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وإن قلنا من الناس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نخاف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يوحنا كان عندهم مثل نبي.</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فأجابوا وقالوا ليسوع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نعلم. فقال لهم هو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أنا أعلمكم بأى</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سلطان فعلت هذا.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55879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De Tes mains immaculées, Seigneur, Tu m’as créé. Tu m’as orné comme un manteau décoré. Tu m’as donné la grâce du paradis et les fruits des arbres. Tu m’as accordé la majesté de Ton pouvoir sur toute la création. Tu as créé les bestiaux et les bêtes sauvages selon leur espèce. Tu ne m’as pas dépourvu d’honneur. Tu m’as soumis toute chose. Tu m’as fait un commandement auquel j’ai contrevenu, mon Seigneur et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بيديك اللتين بلا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خلقتنى وزينتنى مضيئاً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كالقرمص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ووهبت لى نعيم الفردوس وثمر الأشجار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طيته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نعاماً.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منحتنى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عزة سلطانك على كل الخليقة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تحت السماء وجعلت سائر الأشياء دون جنس الهوام والوحوش. ولم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تعوزنى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شيئاً من الكرامة وجعلت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وأوصيتنى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وصية فخالفتها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99219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Je t’ai vu, Adam, seul. Tout était par paire. Alors j’ai modelé pour toi à partir de tes os une femme à ton image et à ta ressemblance. J’ai dit qu’il n’était pas bon que tu sois seul. Je me suis soucié de toi et j’ai fait cela pour toi. Je t’ai donné le pouvoir sur elle et sur tout l’univers pour qu’elle te soit soumise.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رأيتك يا آدم كائناً وحدك وكل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مفرد، فجبلت لك واحدة من عظامك كشبهك ومثالك، وقلت لا يحسن أن تكون وحدك، فأه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ممت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بك وفعلت لك هذا وسلطتك عليها وعلى جميع المسكونة كى تكون تحت سلطانك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26859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tu lui as obéi, tu as délaissé mes ordres, tu as rejeté ma parole et mes commandements.</a:t>
            </a:r>
          </a:p>
          <a:p>
            <a:pPr marL="0" indent="0" algn="just">
              <a:buNone/>
            </a:pPr>
            <a:endParaRPr lang="fr-FR" sz="2800" b="1" dirty="0"/>
          </a:p>
          <a:p>
            <a:pPr marL="0" indent="0" algn="just">
              <a:buNone/>
            </a:pPr>
            <a:r>
              <a:rPr lang="fr-FR" sz="2800" b="1" u="sng" dirty="0"/>
              <a:t>Je T’implore, ô très bon, aie pitié de moi selon Ta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فأطعتها وتركت أوامرى ورفضت قولى ووصاياى.</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معى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05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j'en ferai un maquis: elle ne sera ni taillée ni sarclée, ronces et épines y croîtront, j'interdirai aux nuages d'y faire tomber la pluie. Eh bien! La vigne du Seigneur Sabaot, c'est la maison d'Israël, et l'homme de Juda, c'est son plant de choix. Il attendait le droit et voici l'iniquité, la justice et voici les cris. Malheur à ceux qui ajoutent maison à maison, qui joignent champ à champ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وأهمل هذا الكرم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ولا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وينبت فيه الشوك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أوصى السحاب ألا تمطر عليه مطرا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كرم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بيت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ورجال يهوذا الغرس الجديد المحبوب. رجوت أن يصنع إنصافا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فصنع إثما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وعدلا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فاذا صراخ. ويل للذين يصلون بيتا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ببيت. ويقرنون حقلا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بحقل.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72824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moi, Seigneur, car je suis poussière et semblable à l’herbe qui pousse dans les champs. Tu m’as donné, Seigneur, la majesté de Ta puissance. Je t’ai recommandé d’éviter un seul arbre. Comment as-tu pu contrevenir à mon commandement? Tu as été injuste envers la femme qui n’avait pas reçu ce commandement comme toi. Tu lui as obéi en rejetant mes paroles. Tu t’es caché dans les arbres afin que Je ne te vois pas.</a:t>
            </a:r>
          </a:p>
          <a:p>
            <a:pPr marL="0" indent="0" algn="just">
              <a:buNone/>
            </a:pPr>
            <a:endParaRPr lang="fr-FR" sz="24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اذكرنى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اننى تراب وكمثل العشب الذى فى الحقل أعطيتنى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عزة قوتك فتناقصت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حقارتى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شجرة واحدة أوصيتنى عنها فكيف صرت مخالفا لوصيتك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وإستظلمت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المرأة التى لم توصها مثلى، فأطعتها ورفضت كلامك واختفيت فى الشجر كى لا أراك.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98598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Tu as eu des prétentions au-delà de ce qui est raisonnable, c’est à dire la Divinité. Tu as voulu devenir un créateur comme ton Maître. Tu as connu le bien et le mal à cause du fruit de l’arbre défendu afin que tu deviennes un dieu, Adam. Où est la gloire que tu avais? Tu t’es déshabillé de la robe dont Je t’avais revêtu.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وفكرت (يا آدم) فى العلويات أعنى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الألوهية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وأنك تصير خالقاً مثل سيدك. وبثمرة الشجرة علمت الخير والشر لتصير إلهاً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أين هو المجد الذى كان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تعريت من الحلة التى ألبستك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38699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as pris des feuilles des arbres et tu as couvert ta nudité de Ma Face. Je t’ai appris que c’est Moi qui t’aie créé et qui t’aie connu avant que tu ne sois.</a:t>
            </a:r>
            <a:endParaRPr lang="ar-EG" sz="2800" b="1" dirty="0"/>
          </a:p>
          <a:p>
            <a:pPr marL="0" indent="0" algn="just">
              <a:buNone/>
            </a:pPr>
            <a:endParaRPr lang="fr-FR" sz="2800" b="1" dirty="0"/>
          </a:p>
          <a:p>
            <a:pPr marL="0" indent="0" algn="just">
              <a:buNone/>
            </a:pPr>
            <a:r>
              <a:rPr lang="fr-FR" sz="2800" b="1" u="sng" dirty="0"/>
              <a:t>Je T’implore, ô très bon, aie pitié de moi selon Ta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وأخذت الورق من الشجر وسترت عورتك من وجه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أعلمتك إننى خلقتك وعرفتك قبل أن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تكون.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معى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11228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Je me suis empressé et Je t’ai choisi dès le début. Je t’ai remis mes commandements. Je t’ai informé sur cet arbre contrairement à tous les arbres qui étaient au paradis ; cet arbre dont le fruit contenait la mort amère, Je t’ai averti que si tu en mangeais, tu mourrais. Je ne t’ai pas laissé dans l’ignorance mais Je t’ai informé de tout cela avant qu’il ne soit. Tu as penché l’oreille et tu l’as écoutée. Alors je te punirai.</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سبقت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فأخترتك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أول الأمر، سلمت إليك كلام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وهكذا أعلمتك عن هذه الشجرة من دون جميع الشجر الذى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الفردوس، هذه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ثمرتها مرارة الموت وإنك إن أكلت منها فموتاً تموت، وأنا لم أدعك جاهلاً بل أعلمتك قبل أن يكون هذا. فأملت سمعك وأطعتها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ذلك سأجلب عليك العقوبة.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50910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Tu es poussière, Adam, et Je te retournerai à la poussière à cause de ce que tu as osé faire. Et toi, Eve, pourquoi as-tu fait cela? Pourquoi as-tu contrevenu à mes commandements? Ce n’est pas un ange qui t’a parlé, ni même un oiseau du ciel, mais un serpent monstrueux par nature. Tu as écouté son conseil.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يا آدم أنت تراب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ردك إلى التراب عوض الأعمال التى تجاسرت عليها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 يا حواء لماذا صنعت هكذا وخالفت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 ملاك تكلم معك ولا طائر من الجو</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وحش ثعبان بطبيعته فسمعت منه مشورته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481594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Nombreuses seront les peines que tu auras, et grands seront les cris et les pleurs que tu pousseras. Je mettrai une hostilité entre toi et le serpent, entre ta descendance et la sienne jusqu’à la fin des temps. Lui, atteindra le talon de ta descendance et ta descendance lui écrasera la tête.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فكثيرة هى الأحزان التى تكون لك والتنهد والنوح العظيمان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وسأقيم عداوة بينك وبين الحية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وبين نسلك ونسلها إلى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الدهور.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رصد عقب نسلك ونسلك يسحق رأسه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057812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Le sauveur appela le serpent et le maudit ainsi que sa nature. Il dit: «Maudit sois-tu entre toutes les bêtes sauvages. Tu marcheras sur ton ventre et tu mangeras la poussière de la terre parce que tu es devenu un doute et que l’ennemi a trouvé demeure en toi. Puisque l’homme a tendu l’oreille vers toi, toute la terre est maudite avec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دعا المخلص الحية ولعنها مع طبيعتها، وقال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ملعونة أنت من بين جميع الوحوش وعلى بطنك تسعين وتراب الأرض يكون لك طعاماً من أجل أنك صرت عثرة، فوجد العدو مسكناً فيك وصرت بيت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للشرير ومن أجل أن الرجل أمال سمعه إليك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فالأرض كلها ملعونة معه.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12341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1400" b="1" dirty="0"/>
          </a:p>
          <a:p>
            <a:pPr marL="0" indent="0" algn="just">
              <a:buNone/>
            </a:pPr>
            <a:r>
              <a:rPr lang="fr-FR" sz="2800" b="1" dirty="0"/>
              <a:t>Il dit à Adam, le premier qui ait habité le paradis: «Puisque tu as écouté ta femme, la terre sera maudite à cause de tes œuvres. Tu vivras triste, et la terre produira pour toi épines et chardons.» Puis Il dit à Eve: «Tu accoucheras dans la peine et les sanglots. Tu reviendras vers ton mari et il dominera sur toi. Et il n’y aura pas de repos dans ta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الرجل الذى هو آدم أول من سكن فى الفردوس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أجل أنك سمعت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لإمرأتك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لعنت الأرض بأعمالك. وتعيش يا آدم حزين القلب والأرض تنبت لك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حسكاً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وشوكاً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قال لحواء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ستلدين البنين بالأحزان والتنهد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وترجعين إلى بعلك وهو يتسلط عليك ولا تكون لك راحة فى حياتك.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6169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Le Seigneur dit alors: «Voilà qu’Adam est devenu comme l'un de nous, par la connaissance du bien et du mal! Je ne vais pas le laisser au paradis qu'il ne tende pas sa main droite pour manger aussi de l'arbre de vie.» Il chassa Adam et sa femme du paradis de la joie. Il posta un chérubin et un glaive de feu pour garder la porte du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آدم صار كواحد منا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يعرف الخير والشر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فلا أتركه فى الفردوس لئلا يمد يمينه ويأكل من شجرة الحياة. فأخرج 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معه من فردوس النعيم وجعل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كاروبيم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وسيف نار لحراسة باب الفردوس.</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27638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1200" b="1" dirty="0"/>
          </a:p>
          <a:p>
            <a:pPr marL="0" indent="0" algn="just">
              <a:buNone/>
            </a:pPr>
            <a:r>
              <a:rPr lang="fr-FR" sz="2800" b="1" dirty="0"/>
              <a:t>Où irai-je loin de Ton Esprit? Où me cacherai-je de Ta Face? Que je monte au plus haut des cieux ou que je descende au fond des abîmes, je Te trouverai. Adam alla devant la porte du paradis pour travailler la terre et en manger le fruit alors qu’il était dupé par le trompeur. Il est devenu esclave de ses penchants, lui et toute sa descendance, jusqu’à la fin des temps.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إلى أين أذهب من روحك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وإلى أين أهرب من وجهك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صعدت إلى أعلا السموات أو إلى الأماكن السفلية أجدك هناك. فمضى آدم إلى مكان أسفل أمام باب الفردوس ليحرث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ويأكل ثمرتها عندما 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خديعة المضل. وكتب على آدم وحواء كتاب رق العبودية لأنه تبع هواءه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وبنوه كلهم إلى كمال الدهور.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021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jusqu'à ne plus laisser de place et rester seuls habitants au milieu du pays. A mes oreilles, le Seigneur Sabaot l'a juré.</a:t>
            </a: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يسلبوا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أصحابهم.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أنتم تسكنون الأرض وحدكم. قد 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هذا في مسامع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81485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Isaïe 50 : 1-3</a:t>
            </a:r>
          </a:p>
          <a:p>
            <a:pPr marL="0" indent="0" algn="just">
              <a:buNone/>
            </a:pPr>
            <a:r>
              <a:rPr lang="fr-FR" sz="2800" b="1" dirty="0"/>
              <a:t>Ainsi parle le Seigneur : Où est la lettre de divorce de votre mère par laquelle je l'ai répudiée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٥٠ : ١ –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هكذا يقول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أين هو كتاب طلاق أمكم الذي طلقتها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Fai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&gt; je 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pijwm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iou`èi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tenmau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èn'htf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275346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Ou encore: Auquel de mes créanciers vous ai-je vendus? Oui, c'est pour vos fautes que vous avez été vendus, c'est pour vos crimes que j'ai répudié votre mère. Pourquoi suis-je venu sans qu'il y ait personne? Pourquoi ai-je appelé sans que nul ne réponde ? </a:t>
            </a:r>
          </a:p>
          <a:p>
            <a:pPr marL="0" indent="0" algn="just">
              <a:buNone/>
            </a:pPr>
            <a:r>
              <a:rPr lang="fr-FR" sz="2800" b="1" dirty="0"/>
              <a:t>Serait-ce que ma main est trop courte pour racheter, que je n'ai pas la force de délivrer? Voici: par ma menace je dessèche la mer, je change les fleuves en désert.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أو إلى أى غريم أسلمتكم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من أجل خطاياكم قد بعتكم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وبسبب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ثامكم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طلقت أمكم. لماذا أتيت ولم يكن إنسان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دعوت وليس من مجيب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أقصرت يدى عن أن تخلص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ثقلت أذنى عن السماع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إنما خطاياكم قائمة بينكم وبين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لأجل ذنوبكم صرف وجهه عنكم لكي لا يرحمكم. هل ليس لى قوة على خلاصكم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بغضبى أنشف البحر وأصير الأنهار قفارًا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5444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poissons s'y corrompent faute d'eau, ils meurent de soif. Je revêts les cieux de noirceur, je leur mets un sac comme vêtement.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فييبس سمكها من عدم الماء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ويموت من العطش. وألبس السماء ظلامًا وأجعل المسح غطا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2275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Ecclésiastique 1 : 25 - 40</a:t>
            </a:r>
          </a:p>
          <a:p>
            <a:pPr marL="0" indent="0" algn="just">
              <a:buNone/>
            </a:pPr>
            <a:r>
              <a:rPr lang="fr-FR" sz="2800" b="1" dirty="0"/>
              <a:t>La racine de la sagesse, c'est de craindre le Seigneur, et sa frondaison, c'est une longue vie.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١ : ٢٥-٤٠</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أصل الحكمة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مخافة الرب. وأغصانها كثرة الأيام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0nouni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èper</a:t>
            </a:r>
            <a:r>
              <a:rPr kumimoji="0" lang="fr-FR" sz="2800" b="1" i="0" u="none" strike="noStrike" kern="1200" cap="none" spc="0" normalizeH="0" baseline="0" noProof="0" dirty="0">
                <a:ln>
                  <a:noFill/>
                </a:ln>
                <a:solidFill>
                  <a:prstClr val="black"/>
                </a:solidFill>
                <a:effectLst/>
                <a:uLnTx/>
                <a:uFillTx/>
                <a:latin typeface="Athanasius"/>
                <a:ea typeface="+mn-ea"/>
                <a:cs typeface="+mn-cs"/>
              </a:rPr>
              <a:t>\o;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a`èt</a:t>
            </a:r>
            <a:r>
              <a:rPr kumimoji="0" lang="fr-FR" sz="2800" b="1" i="0" u="none" strike="noStrike" kern="1200" cap="none" spc="0" normalizeH="0" baseline="0" noProof="0" dirty="0">
                <a:ln>
                  <a:noFill/>
                </a:ln>
                <a:solidFill>
                  <a:prstClr val="black"/>
                </a:solidFill>
                <a:effectLst/>
                <a:uLnTx/>
                <a:uFillTx/>
                <a:latin typeface="Athanasius"/>
                <a:ea typeface="+mn-ea"/>
                <a:cs typeface="+mn-cs"/>
              </a:rPr>
              <a:t>\h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nec`èkladoc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الاثنين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629933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passion du méchant ne saurait le justifier, car le poids de sa passion est sa ruine. L'homme patient tient bon jusqu'à son heure, mais à la fin, sa joie éclate. Jusqu'à son heure, il dissimule ses paroles, et tout le monde proclame son intelligence. Dans les trésors de la sagesse sont les maximes de la science, mais le pécheur a la piété en horreur. Convoites-tu la sagesse ? Garde les commandements, le Seigneur te la prodiguera.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والغضوب لا يمكن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يتبرر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ميله للغضب يسقطه. الطويل الروح يصبر إلى حين ثم يعاوده السرور. يكتم كلامه إلى حين وشفاه الكثيرين تنطق بحكمة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أمثال التعليم كائنة فى كنوز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عند الخاطئ فعبادة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رجس.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شتهيت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الحكمة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 الوصايا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فيهبها لك الرب.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الحادية عشر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27745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Car la crainte du Seigneur est sagesse et instruction, ce qu'il aime, c'est la fidélité et la douceur. Ne sois pas indocile à la crainte du Seigneur, et ne la pratique pas avec un cœur double. Ne sois pas hypocrite devant le monde, et veille sur tes lèvres. Ne t'élève pas, de peur de tomber et de te couvrir de honte, car le Seigneur révélerait tes secrets et, au milieu de l'assemblée, il te renverserait, parce que tu n'as pas pratiqué la crainte du Seigneur et que ton cœur est plein de fraude.</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الحكمة والأدب هما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والذى يرضيه هو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يمان والوداعة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تكن مخالفاً لمخافة الرب ولا تتقدم إليه بقلبين. لا تكن مرائياً قدام الناس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 فمك وشفتيك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تترفع لئلا تسقط فتجلب على نفسك الهوان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ويكشف الرب خفاياك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ويصرعك فى وسط الجماعة. لأنك لم تتقدم إلى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وقلبك ممتلئ غشاً.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527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Ecclésiastique 1 : 1 – 19 </a:t>
            </a:r>
          </a:p>
          <a:p>
            <a:pPr marL="0" indent="0" algn="just">
              <a:buNone/>
            </a:pPr>
            <a:r>
              <a:rPr lang="fr-FR" sz="2800" b="1" dirty="0"/>
              <a:t>Toute sagesse vient du Seigneur, elle est près de lui à jamais. Le sable de la mer, les gouttes de la pluie, les jours de l'éternité, qui peut les dénombrer? La hauteur du ciel, l'étendue de la terre, la profondeur de l’abîme et la sagesse, qui peut les explorer?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lnSpcReduction="100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١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١٩ </a:t>
            </a: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كل الحكمة فهى من قبل الرب، وهى دائمة معه إلى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الأبد:</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من يقدر أن يحصى رمل البحر وقطرات المطر وأيام الدهور</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يستطيع أن يمسح علو السماء ورحب الأرض وعمق الغمر والحكمة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psyri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nCira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Tcovi`èa</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thrc</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ou`èebol</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iten</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P_ &gt;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ouo</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èc</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]op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nemaf</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èene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329642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O</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ukaty,ycic</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pef`cmou</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swpi</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neman</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عظة لأبينا</a:t>
            </a:r>
            <a:r>
              <a:rPr kumimoji="0" lang="fr-FR"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القديس </a:t>
            </a:r>
            <a:r>
              <a:rPr kumimoji="0" lang="ar-EG"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أ</a:t>
            </a:r>
            <a:r>
              <a:rPr kumimoji="0" lang="ar-AE"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نبا شنودة رئيس المتوحدين</a:t>
            </a:r>
            <a:r>
              <a:rPr kumimoji="0" lang="fr-FR"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بركته المقدسة تكون معنا آمين</a:t>
            </a:r>
            <a:endParaRPr kumimoji="0" lang="fr-FR" altLang="fr-FR" sz="4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28459904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 </a:t>
            </a:r>
            <a:endParaRPr lang="ar-EG" sz="2800" b="1" i="1" dirty="0">
              <a:solidFill>
                <a:srgbClr val="C00000"/>
              </a:solidFill>
            </a:endParaRPr>
          </a:p>
          <a:p>
            <a:pPr marL="0" indent="0" algn="just">
              <a:lnSpc>
                <a:spcPct val="90000"/>
              </a:lnSpc>
              <a:buNone/>
            </a:pPr>
            <a:r>
              <a:rPr lang="fr-FR" sz="2800" b="1" dirty="0"/>
              <a:t>Il peut y avoir des actions que nous croyons bonnes mais qui pour Dieu sont mauvaises. Nous pouvons être indulgents les uns envers les autres et nous péchons dans les lieux sacrés. Le Seigneur n’a pas planté dans le paradis des arbres bons et des arbres mauvais, mais Il n’a planté que de bons arbres.</a:t>
            </a:r>
            <a:endParaRPr lang="fr-FR" sz="2800" b="1" i="1" u="sng"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a:t>
            </a:r>
            <a:r>
              <a:rPr kumimoji="0" lang="ar-SA" sz="3600" b="1" i="1"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SA" sz="3600" b="1" i="1"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600" b="1" i="1"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آمين.</a:t>
            </a:r>
            <a:r>
              <a:rPr kumimoji="0" lang="ar-SA" sz="36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EG" sz="36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قد توجد أعمال نخالها أنها صالحة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ولكنها رديئة عند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وذلك إننا 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رى من يخطئ فى المواضع المقدسة ونصبر عليه، وهذا مما يجعله يتمادى فى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الشر.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الرب لم يغرس فى الفردوس الأشجار الصالحة والغير الصالحة، بل غرسه من الأشجار الصالحة فقط.</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09601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a planté des arbres donnant de bons fruits et non de mauvais fruits. Il en est de même pour les gens qu’Il a placé au paradis, et lorsqu’ils ont désobéi, Il ne les a plus supportés et les a renvoyés. Apprenons, frères bien-aimés, que nous ne devons pas remplir les saintes maisons de Dieu de gens mauvais et bons comme dans le monde qui est rempli de pécheurs, de personnes injustes, de saints et d’impurs.</a:t>
            </a:r>
            <a:r>
              <a:rPr lang="ar-EG" sz="2800" b="1" dirty="0"/>
              <a:t> </a:t>
            </a:r>
            <a:r>
              <a:rPr lang="fr-FR" sz="2800" b="1" dirty="0"/>
              <a:t>Mais ceux qui pèchent ne doivent pas y rester mais doivent en être sortis.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يجعل فيه أشجارا غير مثمرة ولا التى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ثمر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ردئ.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هذا فقط، بل والإنسان نفسه الذى جعله فيه، عندما خالف لم يتركه وشأنه بل أخرجه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فمن هذا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إعلموا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الأخوة الأحباء، انه لا يجب أن تكون بيوت الله المقدسة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ملأى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الناس الأشرار والصالحين، كما فى العالم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المملؤ</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الخطاة والظالمين، والقديسين والنجسين، بل يجب علينا أن نعزل كل من نراه يسلك بغير ترتيب فى بيت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51217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Je sais que la terre toute entière appartient au Seigneur. Si Sa maison est comme le reste de la terre, quel serait alors sa marque distinctive par rapport au reste? Si moi, étant prêtre, je fais le mal comme le font les méchants sur terre, je n’ai plus le droit d’être appelé prêtre. Car souvent nous péchons et ne savons pas comment nous juger nous-mêmes. Personne n’osera remplir ta maison de déchets sauf s’il te trouve négligent.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أنا أعرف أن الأرض كلها هى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ذا كان بيته كباقى الأرض</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فما هى ميزته إذن على غيره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 كنت وأنا الكاهن أعمل الشر كما يعمله الأشرار على 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رض فلا يحق لى أن أدعى كاهناً لأنه مراراً كثيرة نخطئ ولا نعرف كيف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دين أنفسنا بما نقول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لا يتجرأ أحد أن يملأ بيتك قذارة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اذا رأى منك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التهاون،</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913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gardes du roi n’oseront pas faire entrer toute personne dans sa maison, qu’ils soient de bons sujets ou de mauvais sujets, sans son ordre; et s’ils agissent autrement, ils sont punis. </a:t>
            </a:r>
          </a:p>
          <a:p>
            <a:pPr marL="0" indent="0" algn="just">
              <a:lnSpc>
                <a:spcPct val="90000"/>
              </a:lnSpc>
              <a:buNone/>
            </a:pPr>
            <a:endParaRPr lang="fr-FR" sz="2800" dirty="0"/>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dirty="0">
              <a:solidFill>
                <a:srgbClr val="C00000"/>
              </a:solidFill>
            </a:endParaRPr>
          </a:p>
          <a:p>
            <a:pPr marL="0" indent="0" algn="just">
              <a:lnSpc>
                <a:spcPct val="90000"/>
              </a:lnSpc>
              <a:buNone/>
            </a:pPr>
            <a:endParaRPr lang="fr-FR" sz="2800"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حجاب الملك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يتجرأون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 يدخلوا بكل إنسان إلى بيته من الحافظين مراسيمه والمخالفين لها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بأمره.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ومتى عملوا بخلاف ذلك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يعاقبون.</a:t>
            </a:r>
            <a:r>
              <a:rPr kumimoji="0" lang="ar-SA"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القديس  أنبا شنودة رئيس المتوحدين الذي أنار عقولنا وعيون قلوبنا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EG"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إله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واحد.</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endParaRPr kumimoji="0" lang="fr-FR" sz="3600" b="0" i="0" u="none" strike="noStrike" kern="1200" cap="none" spc="0" normalizeH="0" baseline="0" noProof="0" dirty="0">
              <a:ln>
                <a:noFill/>
              </a:ln>
              <a:solidFill>
                <a:srgbClr val="C00000"/>
              </a:solidFill>
              <a:effectLst/>
              <a:uLnTx/>
              <a:uFillTx/>
              <a:latin typeface="Calibri"/>
              <a:ea typeface="+mn-ea"/>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868004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M</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arener</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`c`</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vragizin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katy,ycic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vyetaferouwini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mpennouc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nibal</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nenhyt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Psyri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Pi`pneuma</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ounou</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فل</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نختم عظة أبينا القديس</a:t>
            </a:r>
            <a:r>
              <a:rPr kumimoji="0" lang="ar-AE" sz="36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 أنبا شنودة رئيس المتوحدين</a:t>
            </a:r>
            <a:r>
              <a:rPr kumimoji="0" lang="fr-FR"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الذى أنار عقولنا وعيون قلوبنا </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بإسم</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الآب </a:t>
            </a: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و</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الإبن</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والروح القدس إله واحد. آمين.</a:t>
            </a:r>
            <a:endParaRPr kumimoji="0" lang="fr-FR" altLang="fr-FR"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30374485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lundi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الإثنين</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63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Mais avant toutes choses fut créée la sagesse, l'intelligence prudente vient des temps les plus lointains. La source de la sagesse, c'est la parole de Dieu dans les cieux; ses cheminements, ce sont les lois éternelles. La racine de la sagesse, à qui fut-elle révélée? Ses ressources, qui les connaît? Il n'y a qu'un être sage, très redoutable quand il siège sur son trône c'est le Seigneur. C'est lui qui l'a créée, vue et dénombrée, qui l'a répandue sur toutes ses œuvres,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قبل كل شيء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خير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ت الحكمة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منذ الأزل الفهم والفطنة ينبوع الحكمة كلمة الله في العلا وطرقها الوصايا الأزلية. لمن أستعلن أصل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عرف خفاياها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لمن تجلت معرفة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أدرك كثرة خبرتها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واحد هو حكيم عظيم المهابة جالس على عرشه. الرب هو الذي حازها ورآها وأحصاها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وأفاضها على جميع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484042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197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P_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ma`èvouwini</a:t>
            </a:r>
            <a:r>
              <a:rPr lang="en-US" sz="4400" b="1" dirty="0">
                <a:latin typeface="Athanasius" pitchFamily="2" charset="0"/>
              </a:rPr>
              <a:t> `</a:t>
            </a:r>
            <a:r>
              <a:rPr lang="en-US" sz="4400" b="1" dirty="0" err="1">
                <a:latin typeface="Athanasius" pitchFamily="2" charset="0"/>
              </a:rPr>
              <a:t>ènnabal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ènta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èvmou</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pajaji</a:t>
            </a:r>
            <a:r>
              <a:rPr lang="en-US" sz="4400" b="1" dirty="0">
                <a:latin typeface="Athanasius" pitchFamily="2" charset="0"/>
              </a:rPr>
              <a:t> </a:t>
            </a:r>
            <a:r>
              <a:rPr lang="en-US" sz="4400" b="1" dirty="0" err="1">
                <a:latin typeface="Athanasius" pitchFamily="2" charset="0"/>
              </a:rPr>
              <a:t>joc</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aijemjom</a:t>
            </a:r>
            <a:r>
              <a:rPr lang="en-US" sz="4400" b="1" dirty="0">
                <a:latin typeface="Athanasius" pitchFamily="2" charset="0"/>
              </a:rPr>
              <a:t>  </a:t>
            </a:r>
            <a:r>
              <a:rPr lang="en-US" sz="4400" b="1" dirty="0" err="1">
                <a:latin typeface="Athanasius" pitchFamily="2" charset="0"/>
              </a:rPr>
              <a:t>oubhf</a:t>
            </a:r>
            <a:r>
              <a:rPr lang="en-US" sz="4400" b="1" dirty="0">
                <a:latin typeface="Athanasius" pitchFamily="2" charset="0"/>
              </a:rPr>
              <a:t>  </a:t>
            </a:r>
            <a:r>
              <a:rPr lang="fr-FR" sz="4400" b="1" dirty="0">
                <a:latin typeface="Athanasius" pitchFamily="2" charset="0"/>
              </a:rPr>
              <a:t>&gt; ``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أنظر وأستجب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يقول عدوى أنى قد قويت عليه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et 5</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 Donne la lumière à mes yeux, garde moi du sommeil de la mort; que l’adversaire ne crie pas. «Je l’ai vaincu.»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00694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pt-BR" b="1" dirty="0">
                <a:solidFill>
                  <a:srgbClr val="C00000"/>
                </a:solidFill>
                <a:latin typeface="Athanasius" pitchFamily="2" charset="0"/>
              </a:rPr>
              <a:t>Iwannhn  Kev h/&gt; n/a/- ]/b/l</a:t>
            </a:r>
            <a:r>
              <a:rPr lang="pl-PL" b="1" dirty="0">
                <a:solidFill>
                  <a:srgbClr val="C00000"/>
                </a:solidFill>
                <a:latin typeface="Athanasius" pitchFamily="2" charset="0"/>
              </a:rPr>
              <a:t>/</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èepacaji</a:t>
            </a:r>
            <a:r>
              <a:rPr lang="en-US" sz="2400" b="1" dirty="0">
                <a:latin typeface="Athanasius" pitchFamily="2" charset="0"/>
              </a:rPr>
              <a:t> `</a:t>
            </a:r>
            <a:r>
              <a:rPr lang="en-US" sz="2400" b="1" dirty="0" err="1">
                <a:latin typeface="Athanasius" pitchFamily="2" charset="0"/>
              </a:rPr>
              <a:t>ènnefnau</a:t>
            </a:r>
            <a:r>
              <a:rPr lang="en-US" sz="2400" b="1" dirty="0">
                <a:latin typeface="Athanasius" pitchFamily="2" charset="0"/>
              </a:rPr>
              <a:t> `</a:t>
            </a:r>
            <a:r>
              <a:rPr lang="en-US" sz="2400" b="1" dirty="0" err="1">
                <a:latin typeface="Athanasius" pitchFamily="2" charset="0"/>
              </a:rPr>
              <a:t>èe`èvmou</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an`èemi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oudemwn</a:t>
            </a:r>
            <a:r>
              <a:rPr lang="en-US" sz="2400" b="1" dirty="0">
                <a:latin typeface="Athanasius" pitchFamily="2" charset="0"/>
              </a:rPr>
              <a:t> </a:t>
            </a:r>
            <a:r>
              <a:rPr lang="en-US" sz="2400" b="1" dirty="0" err="1">
                <a:latin typeface="Athanasius" pitchFamily="2" charset="0"/>
              </a:rPr>
              <a:t>nemak</a:t>
            </a:r>
            <a:r>
              <a:rPr lang="en-US" sz="2400" b="1" dirty="0">
                <a:latin typeface="Athanasius" pitchFamily="2" charset="0"/>
              </a:rPr>
              <a:t> &gt;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nikeprovhthc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èkjw</a:t>
            </a:r>
            <a:r>
              <a:rPr lang="en-US" sz="2400" b="1" dirty="0">
                <a:latin typeface="Athanasius" pitchFamily="2" charset="0"/>
              </a:rPr>
              <a:t> `è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vheqnaare</a:t>
            </a:r>
            <a:r>
              <a:rPr lang="en-US" sz="2400" b="1" dirty="0">
                <a:latin typeface="Athanasius" pitchFamily="2" charset="0"/>
              </a:rPr>
              <a:t>\ `</a:t>
            </a:r>
            <a:r>
              <a:rPr lang="en-US" sz="2400" b="1" dirty="0" err="1">
                <a:latin typeface="Athanasius" pitchFamily="2" charset="0"/>
              </a:rPr>
              <a:t>èepacaji</a:t>
            </a:r>
            <a:r>
              <a:rPr lang="en-US" sz="2400" b="1" dirty="0">
                <a:latin typeface="Athanasius" pitchFamily="2" charset="0"/>
              </a:rPr>
              <a:t> `</a:t>
            </a:r>
            <a:r>
              <a:rPr lang="en-US" sz="2400" b="1" dirty="0" err="1">
                <a:latin typeface="Athanasius" pitchFamily="2" charset="0"/>
              </a:rPr>
              <a:t>ènnefjem</a:t>
            </a:r>
            <a:r>
              <a:rPr lang="en-US" sz="2400" b="1" dirty="0">
                <a:latin typeface="Athanasius" pitchFamily="2" charset="0"/>
              </a:rPr>
              <a:t>; pi `</a:t>
            </a:r>
            <a:r>
              <a:rPr lang="en-US" sz="2400" b="1" dirty="0" err="1">
                <a:latin typeface="Athanasius" pitchFamily="2" charset="0"/>
              </a:rPr>
              <a:t>èm`èvmou</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ouni</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èepeniwt</a:t>
            </a:r>
            <a:r>
              <a:rPr lang="en-US" sz="2400" b="1" dirty="0">
                <a:latin typeface="Athanasius" pitchFamily="2" charset="0"/>
              </a:rPr>
              <a: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vhetafmou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nikeprovhthc</a:t>
            </a:r>
            <a:r>
              <a:rPr lang="en-US" sz="2400" b="1" dirty="0">
                <a:latin typeface="Athanasius" pitchFamily="2" charset="0"/>
              </a:rPr>
              <a:t> </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èk`èiri</a:t>
            </a:r>
            <a:r>
              <a:rPr lang="en-US" sz="2400" b="1" dirty="0">
                <a:latin typeface="Athanasius" pitchFamily="2" charset="0"/>
              </a:rPr>
              <a:t> `</a:t>
            </a:r>
            <a:r>
              <a:rPr lang="en-US" sz="2400" b="1" dirty="0" err="1">
                <a:latin typeface="Athanasius" pitchFamily="2" charset="0"/>
              </a:rPr>
              <a:t>èmmok</a:t>
            </a:r>
            <a:r>
              <a:rPr lang="en-US" sz="2400" b="1" dirty="0">
                <a:latin typeface="Athanasius" pitchFamily="2" charset="0"/>
              </a:rPr>
              <a:t> `</a:t>
            </a:r>
            <a:r>
              <a:rPr lang="en-US" sz="2400" b="1" dirty="0" err="1">
                <a:latin typeface="Athanasius" pitchFamily="2" charset="0"/>
              </a:rPr>
              <a:t>ènnim</a:t>
            </a:r>
            <a:r>
              <a:rPr lang="en-US" sz="2400" b="1" dirty="0">
                <a:latin typeface="Athanasius" pitchFamily="2" charset="0"/>
              </a:rPr>
              <a:t>.</a:t>
            </a:r>
          </a:p>
          <a:p>
            <a:pPr marL="0" indent="0" algn="just">
              <a:buNone/>
            </a:pPr>
            <a:r>
              <a:rPr lang="en-US" sz="2400" b="1" dirty="0" err="1">
                <a:latin typeface="Athanasius" pitchFamily="2" charset="0"/>
              </a:rPr>
              <a:t>Aferouw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]an ;</a:t>
            </a:r>
            <a:r>
              <a:rPr lang="en-US" sz="2400" b="1" dirty="0" err="1">
                <a:latin typeface="Athanasius" pitchFamily="2" charset="0"/>
              </a:rPr>
              <a:t>wou</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a:t>
            </a:r>
            <a:r>
              <a:rPr lang="en-US" sz="2400" b="1" dirty="0" err="1">
                <a:latin typeface="Athanasius" pitchFamily="2" charset="0"/>
              </a:rPr>
              <a:t>pawou</a:t>
            </a:r>
            <a:r>
              <a:rPr lang="en-US" sz="2400" b="1" dirty="0">
                <a:latin typeface="Athanasius" pitchFamily="2" charset="0"/>
              </a:rPr>
              <a:t> `è\li an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èf</a:t>
            </a:r>
            <a:r>
              <a:rPr lang="en-US" sz="2400" b="1" dirty="0">
                <a:latin typeface="Athanasius" pitchFamily="2" charset="0"/>
              </a:rPr>
              <a:t>]op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eqna;wou</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&gt; </a:t>
            </a:r>
            <a:r>
              <a:rPr lang="en-US" sz="2400" b="1" dirty="0" err="1">
                <a:latin typeface="Athanasius" pitchFamily="2" charset="0"/>
              </a:rPr>
              <a:t>vh`ènqwten</a:t>
            </a:r>
            <a:r>
              <a:rPr lang="en-US" sz="2400" b="1" dirty="0">
                <a:latin typeface="Athanasius" pitchFamily="2" charset="0"/>
              </a:rPr>
              <a:t> </a:t>
            </a:r>
            <a:r>
              <a:rPr lang="en-US" sz="2400" b="1" dirty="0" err="1">
                <a:latin typeface="Athanasius" pitchFamily="2" charset="0"/>
              </a:rPr>
              <a:t>etetenjw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Pennou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èmpetencouwnf</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de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an </a:t>
            </a:r>
            <a:r>
              <a:rPr lang="en-US" sz="2400" b="1" dirty="0" err="1">
                <a:latin typeface="Athanasius" pitchFamily="2" charset="0"/>
              </a:rPr>
              <a:t>ei`èe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ei`èoni</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èncameqnouj</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pefcaji</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peteniwt</a:t>
            </a:r>
            <a:r>
              <a:rPr lang="en-US" sz="2400" b="1" dirty="0">
                <a:latin typeface="Athanasius" pitchFamily="2" charset="0"/>
              </a:rPr>
              <a:t> </a:t>
            </a:r>
            <a:r>
              <a:rPr lang="en-US" sz="2400" b="1" dirty="0" err="1">
                <a:latin typeface="Athanasius" pitchFamily="2" charset="0"/>
              </a:rPr>
              <a:t>nafqelhl</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efouw</a:t>
            </a:r>
            <a:r>
              <a:rPr lang="en-US" sz="2400" b="1" dirty="0">
                <a:latin typeface="Athanasius" pitchFamily="2" charset="0"/>
              </a:rPr>
              <a:t>] `</a:t>
            </a:r>
            <a:r>
              <a:rPr lang="en-US" sz="2400" b="1" dirty="0" err="1">
                <a:latin typeface="Athanasius" pitchFamily="2" charset="0"/>
              </a:rPr>
              <a:t>èenau</a:t>
            </a:r>
            <a:r>
              <a:rPr lang="en-US" sz="2400" b="1" dirty="0">
                <a:latin typeface="Athanasius" pitchFamily="2" charset="0"/>
              </a:rPr>
              <a:t> `</a:t>
            </a:r>
            <a:r>
              <a:rPr lang="en-US" sz="2400" b="1" dirty="0" err="1">
                <a:latin typeface="Athanasius" pitchFamily="2" charset="0"/>
              </a:rPr>
              <a:t>èeoue`è</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afra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èmpateker</a:t>
            </a:r>
            <a:r>
              <a:rPr lang="en-US" sz="2400" b="1" dirty="0">
                <a:latin typeface="Athanasius" pitchFamily="2" charset="0"/>
              </a:rPr>
              <a:t> </a:t>
            </a:r>
            <a:r>
              <a:rPr lang="en-US" sz="2400" b="1" dirty="0" err="1">
                <a:latin typeface="Athanasius" pitchFamily="2" charset="0"/>
              </a:rPr>
              <a:t>tebi</a:t>
            </a:r>
            <a:r>
              <a:rPr lang="en-US" sz="2400" b="1" dirty="0">
                <a:latin typeface="Athanasius" pitchFamily="2" charset="0"/>
              </a:rPr>
              <a:t> `</a:t>
            </a:r>
            <a:r>
              <a:rPr lang="en-US" sz="2400" b="1" dirty="0" err="1">
                <a:latin typeface="Athanasius" pitchFamily="2" charset="0"/>
              </a:rPr>
              <a:t>ènrompi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aknau</a:t>
            </a:r>
            <a:r>
              <a:rPr lang="en-US" sz="2400" b="1" dirty="0">
                <a:latin typeface="Athanasius" pitchFamily="2" charset="0"/>
              </a:rPr>
              <a:t> `</a:t>
            </a:r>
            <a:r>
              <a:rPr lang="en-US" sz="2400" b="1" dirty="0" err="1">
                <a:latin typeface="Athanasius" pitchFamily="2" charset="0"/>
              </a:rPr>
              <a:t>èeAbraam</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a:t>
            </a:r>
            <a:r>
              <a:rPr lang="en-US" sz="2400" b="1" dirty="0">
                <a:latin typeface="Athanasius" pitchFamily="2" charset="0"/>
              </a:rPr>
              <a: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auel</a:t>
            </a:r>
            <a:r>
              <a:rPr lang="en-US" sz="2400" b="1" dirty="0">
                <a:latin typeface="Athanasius" pitchFamily="2" charset="0"/>
              </a:rPr>
              <a:t> </a:t>
            </a:r>
            <a:r>
              <a:rPr lang="en-US" sz="2400" b="1" dirty="0" err="1">
                <a:latin typeface="Athanasius" pitchFamily="2" charset="0"/>
              </a:rPr>
              <a:t>wni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èejwf</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afxopf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afcini</a:t>
            </a:r>
            <a:r>
              <a:rPr lang="en-US" sz="2400" b="1" dirty="0">
                <a:latin typeface="Athanasius" pitchFamily="2" charset="0"/>
              </a:rPr>
              <a:t>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toumh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nafciniwou</a:t>
            </a:r>
            <a:r>
              <a:rPr lang="en-US" sz="2400" b="1" dirty="0">
                <a:latin typeface="Athanasius" pitchFamily="2" charset="0"/>
              </a:rPr>
              <a:t>  `</a:t>
            </a:r>
            <a:r>
              <a:rPr lang="en-US" sz="2400" b="1" dirty="0" err="1">
                <a:latin typeface="Athanasius" pitchFamily="2" charset="0"/>
              </a:rPr>
              <a:t>èmpairh</a:t>
            </a:r>
            <a:r>
              <a:rPr lang="en-US" sz="2400" b="1" dirty="0">
                <a:latin typeface="Athanasius" pitchFamily="2" charset="0"/>
              </a:rPr>
              <a:t>;</a:t>
            </a:r>
          </a:p>
          <a:p>
            <a:pPr marL="0" indent="0" algn="just">
              <a:buNone/>
            </a:pP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E17CDF50-07F8-4F6A-9844-7818DC48DD69}"/>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0C0AF93-D705-4828-BFFE-44F7E7EB1B4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P_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ma`èvouwini</a:t>
            </a:r>
            <a:r>
              <a:rPr lang="en-US" sz="4400" b="1" dirty="0">
                <a:latin typeface="Athanasius" pitchFamily="2" charset="0"/>
              </a:rPr>
              <a:t> `</a:t>
            </a:r>
            <a:r>
              <a:rPr lang="en-US" sz="4400" b="1" dirty="0" err="1">
                <a:latin typeface="Athanasius" pitchFamily="2" charset="0"/>
              </a:rPr>
              <a:t>ènnabal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ènta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èvmou</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pajaji</a:t>
            </a:r>
            <a:r>
              <a:rPr lang="en-US" sz="4400" b="1" dirty="0">
                <a:latin typeface="Athanasius" pitchFamily="2" charset="0"/>
              </a:rPr>
              <a:t> </a:t>
            </a:r>
            <a:r>
              <a:rPr lang="en-US" sz="4400" b="1" dirty="0" err="1">
                <a:latin typeface="Athanasius" pitchFamily="2" charset="0"/>
              </a:rPr>
              <a:t>joc</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aijemjom</a:t>
            </a:r>
            <a:r>
              <a:rPr lang="en-US" sz="4400" b="1" dirty="0">
                <a:latin typeface="Athanasius" pitchFamily="2" charset="0"/>
              </a:rPr>
              <a:t>  </a:t>
            </a:r>
            <a:r>
              <a:rPr lang="en-US" sz="4400" b="1" dirty="0" err="1">
                <a:latin typeface="Athanasius" pitchFamily="2" charset="0"/>
              </a:rPr>
              <a:t>oubhf</a:t>
            </a:r>
            <a:r>
              <a:rPr lang="en-US" sz="4400" b="1" dirty="0">
                <a:latin typeface="Athanasius" pitchFamily="2" charset="0"/>
              </a:rPr>
              <a:t>  </a:t>
            </a:r>
            <a:r>
              <a:rPr lang="fr-FR" sz="4400" b="1" dirty="0">
                <a:latin typeface="Athanasius" pitchFamily="2" charset="0"/>
              </a:rPr>
              <a:t>&gt; ``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أنظر وأستجب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يقول عدوى أنى قد قويت عليه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et 5</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 Donne la lumière à mes yeux, garde moi du sommeil de la mort; que l’adversaire ne crie pas. «Je l’ai vaincu.»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34908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 </a:t>
            </a:r>
            <a:r>
              <a:rPr lang="fr-FR" sz="3600" b="1" dirty="0">
                <a:latin typeface="Book Antiqua" panose="02040602050305030304" pitchFamily="18" charset="0"/>
              </a:rPr>
              <a:t>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51-59</a:t>
            </a:r>
          </a:p>
          <a:p>
            <a:pPr marL="0" indent="0" algn="just">
              <a:buNone/>
            </a:pPr>
            <a:r>
              <a:rPr lang="fr-FR" sz="2800" b="1" dirty="0"/>
              <a:t>En vérité, en vérité, je vous le dis: si quelqu'un garde ma parole, il ne verra jamais la mort. Les Juifs lui dirent: «Maintenant nous savons que tu as un démon. Abraham est mort, les prophètes aussi, et tu dis: Si quelqu'un garde ma parole, il ne goûtera jamais de la mort. Es-tu donc plus grand qu'Abraham, notre père, qui est mort? Les prophètes aussi sont morts. Qui prétends-tu être?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٨ : ٥١ -٥٩ </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الحق الحق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أحد يحفظ كلامى فلن يرى الموت إلى الأبد. فقال له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علمنا أن بك شيطاناً. قد مات إبراهيم والأنبياء وأنت تقول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أحد يحفظ كلامى فلن يذوق الموت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لعلك أنت أعظم من أبينا إبراهيم الذى مات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والأنبياء قد ماتوا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تجعل نفسك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50685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répondit: «Si je me glorifie moi-même, ma gloire n'est rien; c'est mon Père qui me glorifie, lui dont vous dites: Il est notre Dieu, et vous ne le connaissez pas; mais moi, je le connais; et si je disais: Je ne le connais pas, je serais semblable à vous, un menteur. Mais je le connais et je garde sa parole. Abraham, votre père, exulta à la pensée qu'il verrait mon Jour. Il l'a vu et fut dans la joie.»  Les Juifs lui dirent alors: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أجاب يسوع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أنا أمجد نفسى وحدى فليس مجدى شيئاً. أبى هو الذى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يمجدنى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تقولون أنتم أنه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ولستم تعرفونه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أنا فأعرفه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قلت أنى لست أعرفه صرت كاذباً مثلكم لكننى أعرفه وأحفظ كلامه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أبوكم تهلل مشتهيا أن يرى يومى فرأى وفرح.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815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lundi saint</a:t>
            </a:r>
          </a:p>
          <a:p>
            <a:r>
              <a:rPr lang="ar-SA" b="1">
                <a:solidFill>
                  <a:srgbClr val="C00000"/>
                </a:solidFill>
                <a:latin typeface="Times New Roman" panose="02020603050405020304" pitchFamily="18" charset="0"/>
              </a:rPr>
              <a:t>صلوات </a:t>
            </a:r>
            <a:r>
              <a:rPr lang="ar-SA" b="1" dirty="0">
                <a:solidFill>
                  <a:srgbClr val="C00000"/>
                </a:solidFill>
                <a:latin typeface="Times New Roman" panose="02020603050405020304" pitchFamily="18" charset="0"/>
              </a:rPr>
              <a:t>الإثنين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toute chair selon sa largesse, et qui l'a distribuée à ceux qui l'aiment. La crainte du Seigneur est gloire et fierté, gaîté et couronne d'allégresse. La crainte du Seigneur réjouit le cœur, donne gaîté, joie et longue vie. Pour qui craint le Seigneur, tout finira bien, au jour de sa mort il sera béni. Le principe de la sagesse, c'est de craindre le Seigneur; en même temps que les fidèles, elle est créée dès le sein maternel.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فهى مع كل ذى جسد على حسب عطيته. وقد منحها لمحبيه. مخافة الرب هي مجد وفخر. وسرور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وأكليل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فرح. مخافة الرب تبهج القلب. وتعطى فرحا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وسرورا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وطول أيام.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المتقى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يكون له الخير في آخرته. وينال حظوة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موته. رأس الحكمة مخافة 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تولدت في الرحم مع المؤمنين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916072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n'as pas 50 ans, et tu as vu Abraham!» Jésus leur dit: «En vérité, en vérité, je vous le dis, avant qu'Abraham existât, Je Suis.» Ils ramassèrent alors des pierres pour les lui jeter ; mais Jésus se déroba et sortit du Temple.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ليس لك خمسون سنة بعد وقد رأيت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الحق أقول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أن يكون إبراهيم أنا كائن. فأخذ اليهود حجارة ليرجموه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فتوارى يسوع وخرج من الهيكل مجتازاً فى وسطهم ومضى هكذا.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06864"/>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95981"/>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2325"/>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lumière véritable qui éclaire tout, Toi qui remplis tout lieu dans l’univers, Jésus, la vraie lumière qui éclaire toutes les nations sauf les juifs car ils ne s’en sont pas rapprochés pour Te contempler. Il fit apparaître en eux Son mystère en disant que quiconque croit en Lui ne mourra jamais. Ecoutez comment les ignorants et ceux qui contreviennent à la Loi ont dit qu’Il sortait les démons avec l’aide de Satan.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يضئ المالئ كل مكان في المسكونة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أعنى يسوع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يضئ لجميع الأمم ما خلا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لم يقتربوا من هذا النور ليت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هو 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أظهر فيهم سره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يؤمن به لن يموت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كيف أن الجهال ومخالفى الناموس قالوا أن معه شيطان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يخرج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الشياطين،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3019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620688"/>
            <a:ext cx="5616624" cy="5832648"/>
          </a:xfrm>
        </p:spPr>
        <p:txBody>
          <a:bodyPr>
            <a:noAutofit/>
          </a:bodyPr>
          <a:lstStyle/>
          <a:p>
            <a:pPr marL="0" indent="0" algn="just">
              <a:buNone/>
            </a:pPr>
            <a:r>
              <a:rPr lang="fr-FR" sz="2800" b="1" dirty="0"/>
              <a:t>Abraham est mort. Les prophètes sont morts aussi. Comment donc celui qui croit en Toi ne mourra pas? Si Je Me glorifie Moi-même, ma gloire n’est rien. J’ai quelqu’un qui Me glorifie. Es-Tu plus grand que notre père Abraham et sa descendance qui ont goûté la mort? Toi qui n'as pas cinquante ans, Tu as vu Abraham? Le sauveur a dit: en vérité, avant qu'Abraham ait existé, Moi, Je suis. Nous aussi, les peuples nouveaux, nous croyons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إبراهيم مات والأنبياء أيضاً فكيف لا يموت الذى يؤمن بك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أنا مجدت نفسى فليس مجدى شيئاً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يمجدنى.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ألعلك أعظم من أبينا إبراهيم ومن نسله الذين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ذاقو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الموت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 يكن لك خمسون سنة من الزمان فهل رأيت إبراهيم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يصدقك؟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المخلص الحق أنه كائن من قبل أن يكون إبراهيم. فنحن أيضاً نؤمن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معشر الشعوب الجديدة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7606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persistons dans Ses commandements. Nous confessons au plus profond de nos cœurs, par le Verbe véritable du Tout-puissant, que le Très bon est depuis le commencement avec le Saint Esprit consolateur. Il continue à parler aux ignorants, aux pécheurs, aux contrevenants, aux fils rejetés. Ils ont renié la grâce immense et les nombreux miracles qu’il a faits devant 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ونواظب على وصاياه فى أفواهنا ونعترف من عمق قلوبنا بالكلمة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للآب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لضابط الكل أن الصالح كائن منذ البدء مع الروح القدس المعزى. لم يزل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يخبر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المملوئين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المخالفين الأبناء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المرذولين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فجحدوا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النعمة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الغظيمة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والعجائب الجزيلة التى أظهرها فيها،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962419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n’ont pas compris qu’Il est leur sauveur comme l’ont dit les prophètes. Ils L’ont renié, ne L’ont pas accepté, L’ont rejeté et sont devenus sans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يفهموا انه هو مخلصهم كما قال الأنبياء، فجحدوه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يقبلوه ورفضوه وصاروا بغير إله.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03087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Parmi les hommes, elle s'est fait un nid, fondation éternelle, et à leur race elle s'attachera fidèlement. La plénitude de la sagesse, c'est de craindre le Seigneur, elle les enivre de ses fruits; elle remplit toute leur maison de trésors et de ses produits leurs greniers. Le couronnement de la sagesse, c'est la crainte du Seigneur, elle fait fleurir bien-être et santé.  Le Seigneur l'a vue et dénombrée,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وتأسست مع البشر مدى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الدهر.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وهى تثبت مع نسلهم. كمال الحكمة مخافة الرب. والفرح من ثمارها. تملأ كل بيتها من المختارين. وترويهم من عصيرها. تاج الحكمة مخافة الله. وهى تنشئ زهرة ونعمة الشفاء. قد رآها وأحصاها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058152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7533567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9601071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64148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5803153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297696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268147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2132501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5685233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05604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a fait pleuvoir la science et l'intelligence, il a exalté la gloire de ceux qui la possèdent. </a:t>
            </a:r>
            <a:endParaRPr lang="ar-EG" sz="2800" b="1" dirty="0"/>
          </a:p>
          <a:p>
            <a:pPr marL="0" indent="0" algn="just">
              <a:lnSpc>
                <a:spcPct val="90000"/>
              </a:lnSpc>
              <a:buNone/>
            </a:pPr>
            <a:endParaRPr lang="ar-EG"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وأفاض الفهم والمعرفة والعلم. ورفع مجد المتمسك بها</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6221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695760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3110844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14013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1331964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8165284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a:t>
            </a:r>
            <a:r>
              <a:rPr lang="fr-FR" sz="3000" b="1" dirty="0" err="1">
                <a:latin typeface="Book Antiqua" panose="02040602050305030304" pitchFamily="18" charset="0"/>
              </a:rPr>
              <a:t>Tawadros</a:t>
            </a:r>
            <a:r>
              <a:rPr lang="fr-FR" sz="3000" b="1" dirty="0">
                <a:latin typeface="Book Antiqua" panose="02040602050305030304" pitchFamily="18" charset="0"/>
              </a:rPr>
              <a:t>,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Marc.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ar-AE" sz="4100" b="1" dirty="0" err="1">
                <a:latin typeface="Book Antiqua" panose="02040602050305030304" pitchFamily="18" charset="0"/>
              </a:rPr>
              <a:t>تاوضروس</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مارك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463604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8797598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667317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09242672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7706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64440428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4964606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9331831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2824029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5862577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68594692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5289955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26397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980728"/>
            <a:ext cx="5616623" cy="5400600"/>
          </a:xfrm>
        </p:spPr>
        <p:txBody>
          <a:bodyPr>
            <a:normAutofit/>
          </a:bodyPr>
          <a:lstStyle/>
          <a:p>
            <a:pPr marL="0" indent="0" algn="ctr">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Frères, si nous voulons maintenant échapper à la punition de Dieu et retrouver Sa pitié, isolons-nous tous les soirs, lorsque la journée se termine, examinons-nous pour voir ce que nous avons offert à notre ange gardien pour qu’il le fasse monter vers le Seigneur.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980728"/>
            <a:ext cx="5457799" cy="5504546"/>
          </a:xfrm>
          <a:prstGeom prst="rect">
            <a:avLst/>
          </a:prstGeom>
        </p:spPr>
        <p:txBody>
          <a:bodyPr wrap="square">
            <a:normAutofit lnSpcReduction="100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عظة لأبينا القديس أنبا شنودة رئيس المتوحدين، بركته المقدسة تكون معنا. آمين</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أخوة. إن كنا نريد الآن أن نفلت من يدى عقاب الله. ونجد رحمة أمامه. فلنجلس بالعشاء كل يوم منفردين وحدنا عند كمال النهار. ونفتش ذواتنا عما قدمناه للملاك الذي يخدمنا (الملازم لنا) ليصعده إلى الرب .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09488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90751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5238568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8526860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14638605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55109218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5100238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3451750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63321186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960058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6546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Examinons-nous aussi à l’aube, lorsque la nuit s’achève pour voir ce que nous avons offert à l’ange qui nous est affecté pour qu’il le monte vers Dieu. Ne doutons jamais. Dieu a désigné un ange pour chaque personne, homme ou femme, petit ou grand, ayant été baptisé au nom du Père, du Fils et du Saint Esprit, jusqu’au jour de sa mort. Cet ange doit apporter à Dieu toutes les actions de la personne à laquelle il est affecté,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أيضا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أنقضى الليل وطلع النهار وأشرق النور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نفتش ذواتنا وحدنا ونعلم ما الذي قدمناه للملاك الموكل بنا ليصعده إلى الله. ولا نشك البتة لأن 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أو أنثى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صغيرا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كبيرا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أعتمد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الآب 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والروح القدس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جعل الله له ملاكا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موكلا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إلى يوم وفاته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وليصعد إليه كل يوم أعمال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الموكل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596054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6783504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529986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6646777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0725413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1976344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39326845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79535793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7621036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536417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89393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celles qu’il aura faites de nuit comme celles qu’il aura faites de jour. Ce n’est pas que Dieu ne sache pas nos actions, jamais de la vie, Il les connaît bien car il est écrit que les yeux du Seigneur voient en tout temps et partout ceux qui font le mal et ceux qui font le bien. Mais les anges sont des serviteurs que le Créateur de tout a envoyés pour le service de ceux qui doivent avoir en héritage le salut.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(الليلية والنهارية) ليس لأن الله غير عارف بأعمالنا. حاشا. بل هو عارف بها أكثر كما هو 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عينى الرب ناظرة كل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كل مكان على صانعى الشر وفاعلى الخير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الملائكة هم خدام قد أقامهم خالق الكل من أجل المزمعين لوراثة الخلاص</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992157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3813814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1994796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74991615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0462002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82108312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1716410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704692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70136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endParaRPr lang="fr-FR" sz="2800" b="1" dirty="0"/>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 </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بإ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a:t>
            </a:r>
            <a:r>
              <a:rPr kumimoji="0" lang="ar-SA"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وا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307134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687941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698172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50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du lundi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الإثنين</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err="1">
                <a:latin typeface="Athanasius" pitchFamily="2" charset="0"/>
              </a:rPr>
              <a:t>è`</a:t>
            </a:r>
            <a:r>
              <a:rPr lang="en-US" sz="4400" b="1" dirty="0" err="1">
                <a:latin typeface="Athanasius" pitchFamily="2" charset="0"/>
              </a:rPr>
              <a:t>èfcmarwout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V;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vhet`iri</a:t>
            </a:r>
            <a:r>
              <a:rPr lang="en-US" sz="4400" b="1" dirty="0">
                <a:latin typeface="Athanasius" pitchFamily="2" charset="0"/>
              </a:rPr>
              <a:t> `n\an`]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mmauatf</a:t>
            </a:r>
            <a:r>
              <a:rPr lang="en-US" sz="4400" b="1" dirty="0">
                <a:latin typeface="Athanasius" pitchFamily="2" charset="0"/>
              </a:rPr>
              <a:t> &gt; `</a:t>
            </a:r>
            <a:r>
              <a:rPr lang="en-US" sz="4400" b="1" dirty="0" err="1">
                <a:latin typeface="Athanasius" pitchFamily="2" charset="0"/>
              </a:rPr>
              <a:t>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piran</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pefw`ou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ec`èe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ec`e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6411" y="3632449"/>
            <a:ext cx="5400600" cy="2808311"/>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٧١ : ١٨، </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١٩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مبارك الرب إله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اسرائيل الصانع العجائب وحده. مبارك اسم مجده القدوس إلى الأبد يكون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يكون</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71 : 18 – 19</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Béni soit le Seigneur, le Dieu d'Israël, Lui seul fait des merveilles! Béni soit à jamais son nom glorieux, Amen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Amen</a:t>
            </a:r>
            <a:r>
              <a:rPr kumimoji="0" lang="fr-FR" sz="2800" b="1" i="0" u="none" strike="noStrike" kern="1200" cap="none" spc="0" normalizeH="0" baseline="0" noProof="0" dirty="0">
                <a:ln>
                  <a:noFill/>
                </a:ln>
                <a:solidFill>
                  <a:prstClr val="black"/>
                </a:solidFill>
                <a:effectLst/>
                <a:uLnTx/>
                <a:uFillTx/>
                <a:latin typeface="Calibri"/>
                <a:ea typeface="+mn-ea"/>
                <a:cs typeface="+mn-cs"/>
              </a:rPr>
              <a:t> !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142765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04028"/>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588711"/>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en-US" sz="2400" b="1" dirty="0" err="1">
                <a:solidFill>
                  <a:srgbClr val="C00000"/>
                </a:solidFill>
                <a:latin typeface="Athanasius" pitchFamily="2" charset="0"/>
              </a:rPr>
              <a:t>Markon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/a/ &gt; </a:t>
            </a:r>
            <a:r>
              <a:rPr lang="en-US" sz="2400" b="1" dirty="0" err="1">
                <a:solidFill>
                  <a:srgbClr val="C00000"/>
                </a:solidFill>
                <a:latin typeface="Athanasius" pitchFamily="2" charset="0"/>
              </a:rPr>
              <a:t>i</a:t>
            </a:r>
            <a:r>
              <a:rPr lang="en-US" sz="2400" b="1" dirty="0">
                <a:solidFill>
                  <a:srgbClr val="C00000"/>
                </a:solidFill>
                <a:latin typeface="Athanasius" pitchFamily="2" charset="0"/>
              </a:rPr>
              <a:t>/b/ - k/d/</a:t>
            </a:r>
          </a:p>
          <a:p>
            <a:pPr marL="0" indent="0" algn="ctr">
              <a:buNone/>
            </a:pPr>
            <a:endParaRPr lang="fr-FR" sz="2400"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èepefrac</a:t>
            </a:r>
            <a:r>
              <a:rPr lang="en-US" sz="2400" b="1" dirty="0">
                <a:latin typeface="Athanasius" pitchFamily="2" charset="0"/>
              </a:rPr>
              <a:t>; `</a:t>
            </a:r>
            <a:r>
              <a:rPr lang="en-US" sz="2400" b="1" dirty="0" err="1">
                <a:latin typeface="Athanasius" pitchFamily="2" charset="0"/>
              </a:rPr>
              <a:t>èetau`èi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èeBhq`èani`èa</a:t>
            </a:r>
            <a:r>
              <a:rPr lang="en-US" sz="2400" b="1" dirty="0">
                <a:latin typeface="Athanasius" pitchFamily="2" charset="0"/>
              </a:rPr>
              <a:t> </a:t>
            </a:r>
            <a:r>
              <a:rPr lang="en-US" sz="2400" b="1" dirty="0" err="1">
                <a:latin typeface="Athanasius" pitchFamily="2" charset="0"/>
              </a:rPr>
              <a:t>af`è</a:t>
            </a:r>
            <a:r>
              <a:rPr lang="en-US" sz="2400" b="1" dirty="0">
                <a:latin typeface="Athanasius" pitchFamily="2" charset="0"/>
              </a:rPr>
              <a:t>\</a:t>
            </a:r>
            <a:r>
              <a:rPr lang="en-US" sz="2400" b="1" dirty="0" err="1">
                <a:latin typeface="Athanasius" pitchFamily="2" charset="0"/>
              </a:rPr>
              <a:t>ko</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èeoubw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ivouei</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anjwbi</a:t>
            </a:r>
            <a:r>
              <a:rPr lang="en-US" sz="2400" b="1" dirty="0">
                <a:latin typeface="Athanasius" pitchFamily="2" charset="0"/>
              </a:rPr>
              <a:t> \</a:t>
            </a:r>
            <a:r>
              <a:rPr lang="en-US" sz="2400" b="1" dirty="0" err="1">
                <a:latin typeface="Athanasius" pitchFamily="2" charset="0"/>
              </a:rPr>
              <a:t>iwtc</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de \</a:t>
            </a:r>
            <a:r>
              <a:rPr lang="en-US" sz="2400" b="1" dirty="0" err="1">
                <a:latin typeface="Athanasius" pitchFamily="2" charset="0"/>
              </a:rPr>
              <a:t>ara</a:t>
            </a:r>
            <a:r>
              <a:rPr lang="en-US" sz="2400" b="1" dirty="0">
                <a:latin typeface="Athanasius" pitchFamily="2" charset="0"/>
              </a:rPr>
              <a:t> </a:t>
            </a:r>
            <a:r>
              <a:rPr lang="en-US" sz="2400" b="1" dirty="0" err="1">
                <a:latin typeface="Athanasius" pitchFamily="2" charset="0"/>
              </a:rPr>
              <a:t>afnajem</a:t>
            </a:r>
            <a:r>
              <a:rPr lang="en-US" sz="2400" b="1" dirty="0">
                <a:latin typeface="Athanasius" pitchFamily="2" charset="0"/>
              </a:rPr>
              <a:t> `è\li \</a:t>
            </a:r>
            <a:r>
              <a:rPr lang="en-US" sz="2400" b="1" dirty="0" err="1">
                <a:latin typeface="Athanasius" pitchFamily="2" charset="0"/>
              </a:rPr>
              <a:t>iwtc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èejwc</a:t>
            </a:r>
            <a:r>
              <a:rPr lang="en-US" sz="2400" b="1" dirty="0">
                <a:latin typeface="Athanasius" pitchFamily="2" charset="0"/>
              </a:rPr>
              <a:t> `</a:t>
            </a:r>
            <a:r>
              <a:rPr lang="en-US" sz="2400" b="1" dirty="0" err="1">
                <a:latin typeface="Athanasius" pitchFamily="2" charset="0"/>
              </a:rPr>
              <a:t>èmpefjem</a:t>
            </a:r>
            <a:r>
              <a:rPr lang="en-US" sz="2400" b="1" dirty="0">
                <a:latin typeface="Athanasius" pitchFamily="2" charset="0"/>
              </a:rPr>
              <a:t> `è\li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anjwbi</a:t>
            </a:r>
            <a:r>
              <a:rPr lang="en-US" sz="2400" b="1" dirty="0">
                <a:latin typeface="Athanasius" pitchFamily="2" charset="0"/>
              </a:rPr>
              <a:t> &gt; ne `</a:t>
            </a:r>
            <a:r>
              <a:rPr lang="en-US" sz="2400" b="1" dirty="0" err="1">
                <a:latin typeface="Athanasius" pitchFamily="2" charset="0"/>
              </a:rPr>
              <a:t>èpchou</a:t>
            </a:r>
            <a:r>
              <a:rPr lang="en-US" sz="2400" b="1" dirty="0">
                <a:latin typeface="Athanasius" pitchFamily="2" charset="0"/>
              </a:rPr>
              <a:t> gar `</a:t>
            </a:r>
            <a:r>
              <a:rPr lang="en-US" sz="2400" b="1" dirty="0" err="1">
                <a:latin typeface="Athanasius" pitchFamily="2" charset="0"/>
              </a:rPr>
              <a:t>ènkente</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`è\li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ouem</a:t>
            </a:r>
            <a:r>
              <a:rPr lang="en-US" sz="2400" b="1" dirty="0">
                <a:latin typeface="Athanasius" pitchFamily="2" charset="0"/>
              </a:rPr>
              <a:t> outa\ \</a:t>
            </a:r>
            <a:r>
              <a:rPr lang="en-US" sz="2400" b="1" dirty="0" err="1">
                <a:latin typeface="Athanasius" pitchFamily="2" charset="0"/>
              </a:rPr>
              <a:t>iw</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naucwtem</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èepiervei</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ènnhthrou</a:t>
            </a:r>
            <a:r>
              <a:rPr lang="en-US" sz="2400" b="1" dirty="0">
                <a:latin typeface="Athanasius" pitchFamily="2" charset="0"/>
              </a:rPr>
              <a:t> et;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nitrapeza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nikolibicthc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nikaqedra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 </a:t>
            </a:r>
            <a:r>
              <a:rPr lang="en-US" sz="2400" b="1" dirty="0" err="1">
                <a:latin typeface="Athanasius" pitchFamily="2" charset="0"/>
              </a:rPr>
              <a:t>srompi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afcocou</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nafxw</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èntefen</a:t>
            </a:r>
            <a:r>
              <a:rPr lang="en-US" sz="2400" b="1" dirty="0">
                <a:latin typeface="Athanasius" pitchFamily="2" charset="0"/>
              </a:rPr>
              <a:t> </a:t>
            </a:r>
            <a:r>
              <a:rPr lang="en-US" sz="2400" b="1" dirty="0" err="1">
                <a:latin typeface="Athanasius" pitchFamily="2" charset="0"/>
              </a:rPr>
              <a:t>ouckeuoc`è</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èc`èc'hout</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pahi</a:t>
            </a:r>
            <a:r>
              <a:rPr lang="en-US" sz="2400" b="1" dirty="0">
                <a:latin typeface="Athanasius" pitchFamily="2" charset="0"/>
              </a:rPr>
              <a:t> eu`</a:t>
            </a:r>
            <a:r>
              <a:rPr lang="en-US" sz="2400" b="1" dirty="0" err="1">
                <a:latin typeface="Athanasius" pitchFamily="2" charset="0"/>
              </a:rPr>
              <a:t>èemou</a:t>
            </a:r>
            <a:r>
              <a:rPr lang="en-US" sz="2400" b="1" dirty="0">
                <a:latin typeface="Athanasius" pitchFamily="2" charset="0"/>
              </a:rPr>
              <a:t>;`è </a:t>
            </a:r>
            <a:r>
              <a:rPr lang="en-US" sz="2400" b="1" dirty="0" err="1">
                <a:latin typeface="Athanasius" pitchFamily="2" charset="0"/>
              </a:rPr>
              <a:t>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ouhi</a:t>
            </a:r>
            <a:r>
              <a:rPr lang="en-US" sz="2400" b="1" dirty="0">
                <a:latin typeface="Athanasius" pitchFamily="2" charset="0"/>
              </a:rPr>
              <a:t> `</a:t>
            </a:r>
            <a:r>
              <a:rPr lang="en-US" sz="2400" b="1" dirty="0" err="1">
                <a:latin typeface="Athanasius" pitchFamily="2" charset="0"/>
              </a:rPr>
              <a:t>èmproceuxh</a:t>
            </a:r>
            <a:r>
              <a:rPr lang="en-US" sz="2400" b="1" dirty="0">
                <a:latin typeface="Athanasius" pitchFamily="2" charset="0"/>
              </a:rPr>
              <a:t> `</a:t>
            </a:r>
            <a:r>
              <a:rPr lang="en-US" sz="2400" b="1" dirty="0" err="1">
                <a:latin typeface="Athanasius" pitchFamily="2" charset="0"/>
              </a:rPr>
              <a:t>ènnieqnoc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de `</a:t>
            </a:r>
            <a:r>
              <a:rPr lang="en-US" sz="2400" b="1" dirty="0" err="1">
                <a:latin typeface="Athanasius" pitchFamily="2" charset="0"/>
              </a:rPr>
              <a:t>èaretenaif</a:t>
            </a:r>
            <a:r>
              <a:rPr lang="en-US" sz="2400" b="1" dirty="0">
                <a:latin typeface="Athanasius" pitchFamily="2" charset="0"/>
              </a:rPr>
              <a:t> `</a:t>
            </a:r>
            <a:r>
              <a:rPr lang="en-US" sz="2400" b="1" dirty="0" err="1">
                <a:latin typeface="Athanasius" pitchFamily="2" charset="0"/>
              </a:rPr>
              <a:t>èmbhb</a:t>
            </a:r>
            <a:r>
              <a:rPr lang="en-US" sz="2400" b="1" dirty="0">
                <a:latin typeface="Athanasius" pitchFamily="2" charset="0"/>
              </a:rPr>
              <a:t> `</a:t>
            </a:r>
            <a:r>
              <a:rPr lang="en-US" sz="2400" b="1" dirty="0" err="1">
                <a:latin typeface="Athanasius" pitchFamily="2" charset="0"/>
              </a:rPr>
              <a:t>ènconi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aucwtem</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aunatakof</a:t>
            </a:r>
            <a:r>
              <a:rPr lang="en-US" sz="2400" b="1" dirty="0">
                <a:latin typeface="Athanasius" pitchFamily="2" charset="0"/>
              </a:rPr>
              <a:t> `</a:t>
            </a:r>
            <a:r>
              <a:rPr lang="en-US" sz="2400" b="1" dirty="0" err="1">
                <a:latin typeface="Athanasius" pitchFamily="2" charset="0"/>
              </a:rPr>
              <a:t>èna</a:t>
            </a:r>
            <a:r>
              <a:rPr lang="en-US" sz="2400" b="1" dirty="0">
                <a:latin typeface="Athanasius" pitchFamily="2" charset="0"/>
              </a:rPr>
              <a:t>] `</a:t>
            </a:r>
            <a:r>
              <a:rPr lang="en-US" sz="2400" b="1" dirty="0" err="1">
                <a:latin typeface="Athanasius" pitchFamily="2" charset="0"/>
              </a:rPr>
              <a:t>ènrh</a:t>
            </a:r>
            <a:r>
              <a:rPr lang="en-US" sz="2400" b="1" dirty="0">
                <a:latin typeface="Athanasius" pitchFamily="2" charset="0"/>
              </a:rPr>
              <a:t>; </a:t>
            </a:r>
            <a:r>
              <a:rPr lang="en-US" sz="2400" b="1" dirty="0" err="1">
                <a:latin typeface="Athanasius" pitchFamily="2" charset="0"/>
              </a:rPr>
              <a:t>nauer</a:t>
            </a:r>
            <a:r>
              <a:rPr lang="en-US" sz="2400" b="1" dirty="0">
                <a:latin typeface="Athanasius" pitchFamily="2" charset="0"/>
              </a:rPr>
              <a:t>\o; gar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atef</a:t>
            </a:r>
            <a:r>
              <a:rPr lang="en-US" sz="2400" b="1" dirty="0">
                <a:latin typeface="Athanasius" pitchFamily="2" charset="0"/>
              </a:rPr>
              <a:t>\h </a:t>
            </a:r>
            <a:r>
              <a:rPr lang="en-US" sz="2400" b="1" dirty="0" err="1">
                <a:latin typeface="Athanasius" pitchFamily="2" charset="0"/>
              </a:rPr>
              <a:t>pimh</a:t>
            </a:r>
            <a:r>
              <a:rPr lang="en-US" sz="2400" b="1" dirty="0">
                <a:latin typeface="Athanasius" pitchFamily="2" charset="0"/>
              </a:rPr>
              <a:t>] gar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nauer</a:t>
            </a:r>
            <a:r>
              <a:rPr lang="en-US" sz="2400" b="1" dirty="0">
                <a:latin typeface="Athanasius" pitchFamily="2" charset="0"/>
              </a:rPr>
              <a:t>]`</a:t>
            </a:r>
            <a:r>
              <a:rPr lang="en-US" sz="2400" b="1" dirty="0" err="1">
                <a:latin typeface="Athanasius" pitchFamily="2" charset="0"/>
              </a:rPr>
              <a:t>èvhri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tef`ècbw</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\hl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èn;baki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eucini`èwou</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anatoou`èi</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èeac</a:t>
            </a:r>
            <a:r>
              <a:rPr lang="en-US" sz="2400" b="1" dirty="0">
                <a:latin typeface="Athanasius" pitchFamily="2" charset="0"/>
              </a:rPr>
              <a:t>]</a:t>
            </a:r>
            <a:r>
              <a:rPr lang="en-US" sz="2400" b="1" dirty="0" err="1">
                <a:latin typeface="Athanasius" pitchFamily="2" charset="0"/>
              </a:rPr>
              <a:t>wou`èi</a:t>
            </a:r>
            <a:r>
              <a:rPr lang="en-US" sz="2400" b="1" dirty="0">
                <a:latin typeface="Athanasius" pitchFamily="2" charset="0"/>
              </a:rPr>
              <a:t> \</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tecnouni</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èetafer`èvmeui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rabbi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èetakca</a:t>
            </a:r>
            <a:r>
              <a:rPr lang="en-US" sz="2400" b="1" dirty="0">
                <a:latin typeface="Athanasius" pitchFamily="2" charset="0"/>
              </a:rPr>
              <a:t>\</a:t>
            </a:r>
            <a:r>
              <a:rPr lang="en-US" sz="2400" b="1" dirty="0" err="1">
                <a:latin typeface="Athanasius" pitchFamily="2" charset="0"/>
              </a:rPr>
              <a:t>ou`èi</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ac]</a:t>
            </a:r>
            <a:r>
              <a:rPr lang="en-US" sz="2400" b="1" dirty="0" err="1">
                <a:latin typeface="Athanasius" pitchFamily="2" charset="0"/>
              </a:rPr>
              <a:t>wou`èi</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xa</a:t>
            </a:r>
            <a:r>
              <a:rPr lang="en-US" sz="2400" b="1" dirty="0">
                <a:latin typeface="Athanasius" pitchFamily="2" charset="0"/>
              </a:rPr>
              <a:t> </a:t>
            </a:r>
            <a:r>
              <a:rPr lang="en-US" sz="2400" b="1" dirty="0" err="1">
                <a:latin typeface="Athanasius" pitchFamily="2" charset="0"/>
              </a:rPr>
              <a:t>ouna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èntenqhnou</a:t>
            </a:r>
            <a:r>
              <a:rPr lang="en-US" sz="2400" b="1" dirty="0">
                <a:latin typeface="Athanasius" pitchFamily="2" charset="0"/>
              </a:rPr>
              <a:t>&gt; `</a:t>
            </a:r>
            <a:r>
              <a:rPr lang="en-US" sz="2400" b="1" dirty="0" err="1">
                <a:latin typeface="Athanasius" pitchFamily="2" charset="0"/>
              </a:rPr>
              <a:t>èamhn</a:t>
            </a:r>
            <a:r>
              <a:rPr lang="en-US" sz="2400" b="1" dirty="0">
                <a:latin typeface="Athanasius" pitchFamily="2" charset="0"/>
              </a:rPr>
              <a:t> gar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vheqnajoc</a:t>
            </a:r>
            <a:r>
              <a:rPr lang="en-US" sz="2400" b="1" dirty="0">
                <a:latin typeface="Athanasius" pitchFamily="2" charset="0"/>
              </a:rPr>
              <a:t> `</a:t>
            </a:r>
            <a:r>
              <a:rPr lang="en-US" sz="2400" b="1" dirty="0" err="1">
                <a:latin typeface="Athanasius" pitchFamily="2" charset="0"/>
              </a:rPr>
              <a:t>èmpaitwou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fitk</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itk</a:t>
            </a:r>
            <a:r>
              <a:rPr lang="en-US" sz="2400" b="1" dirty="0">
                <a:latin typeface="Athanasius" pitchFamily="2" charset="0"/>
              </a:rPr>
              <a:t> `</a:t>
            </a:r>
            <a:r>
              <a:rPr lang="en-US" sz="2400" b="1" dirty="0" err="1">
                <a:latin typeface="Athanasius" pitchFamily="2" charset="0"/>
              </a:rPr>
              <a:t>èe`èviom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sicanic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pef</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èntefna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vh`èetefjw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èfna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ef`èe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èetetennaer`èetin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ouproceuxh</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èaretensi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ec`èe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260DA3EC-2E82-4D43-A628-A987743361B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5B8763CF-10CD-4890-811C-2141DC824B3E}"/>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err="1">
                <a:latin typeface="Athanasius" pitchFamily="2" charset="0"/>
              </a:rPr>
              <a:t>è`</a:t>
            </a:r>
            <a:r>
              <a:rPr lang="en-US" sz="4400" b="1" dirty="0" err="1">
                <a:latin typeface="Athanasius" pitchFamily="2" charset="0"/>
              </a:rPr>
              <a:t>èfcmarwout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V;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vhet`iri</a:t>
            </a:r>
            <a:r>
              <a:rPr lang="en-US" sz="4400" b="1" dirty="0">
                <a:latin typeface="Athanasius" pitchFamily="2" charset="0"/>
              </a:rPr>
              <a:t> `n\an`]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mmauatf</a:t>
            </a:r>
            <a:r>
              <a:rPr lang="en-US" sz="4400" b="1" dirty="0">
                <a:latin typeface="Athanasius" pitchFamily="2" charset="0"/>
              </a:rPr>
              <a:t> &gt; `</a:t>
            </a:r>
            <a:r>
              <a:rPr lang="en-US" sz="4400" b="1" dirty="0" err="1">
                <a:latin typeface="Athanasius" pitchFamily="2" charset="0"/>
              </a:rPr>
              <a:t>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piran</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pefw`ou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ec`èe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ec`e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6411" y="3632449"/>
            <a:ext cx="5400600" cy="2808311"/>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٧١ : ١٨، </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١٩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مبارك الرب إله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اسرائيل الصانع العجائب وحده. مبارك اسم مجده القدوس إلى الأبد يكون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يكون</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71 : 18 – 19</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Béni soit le Seigneur, le Dieu d'Israël, Lui seul fait des merveilles! Béni soit à jamais son nom glorieux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3833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1 : 1 – 2 : 3</a:t>
            </a:r>
          </a:p>
          <a:p>
            <a:pPr marL="0" indent="0" algn="just">
              <a:buNone/>
            </a:pPr>
            <a:r>
              <a:rPr lang="fr-FR" sz="2800" b="1" dirty="0"/>
              <a:t>Au commencement, Dieu créa le ciel et la terre. Or la terre était vide et vague, les ténèbres couvraient l'abîme, un vent de Dieu tournoyait sur les eaux. Dieu dit: Que la lumière soit et la lumière fut.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١ : ١ – ٢ :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في البدء خلق الله السماء والأرض. وكانت الأرض غير مرئية وغير مستعدة، وعلى وجه الغمر ظلام وروح الله يرف على وجه المياه. وقال الله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ليكن نور فكان نور.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CS Avva Shenouda" pitchFamily="34" charset="0"/>
                <a:ea typeface="+mn-ea"/>
                <a:cs typeface="Times New Roman" pitchFamily="18" charset="0"/>
              </a:rPr>
              <a:t>Q</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ouarxh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èaV</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qami`èo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èn`ètve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de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ouaqnau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ènatcob</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048328" y="53414"/>
            <a:ext cx="29523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11 : 12-24</a:t>
            </a:r>
          </a:p>
          <a:p>
            <a:pPr marL="0" indent="0" algn="just">
              <a:buNone/>
            </a:pPr>
            <a:r>
              <a:rPr lang="fr-FR" sz="2800" b="1" dirty="0"/>
              <a:t>Le lendemain, comme ils étaient sortis de Béthanie, il eut faim. Voyant de loin un figuier qui avait des feuilles, il alla voir s'il y trouverait quelque fruit, mais s'en étant approché, il ne trouva rien que des feuilles, car ce n'était pas la saison des figues. S'adressant au figuier, il lui dit: «Que jamais plus personne ne mange de tes fruits!» Et ses disciples l'entendaient. Ils arrivent à Jérusalem.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Calibri"/>
                <a:ea typeface="+mn-ea"/>
                <a:cs typeface="+mn-cs"/>
              </a:rPr>
              <a:t>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١١ : ١٢ – </a:t>
            </a:r>
            <a:r>
              <a:rPr kumimoji="0" lang="fr-FR" sz="3600" b="1" i="1" u="none" strike="noStrike" kern="1200" cap="none" spc="0" normalizeH="0" baseline="0" noProof="0" dirty="0">
                <a:ln>
                  <a:noFill/>
                </a:ln>
                <a:solidFill>
                  <a:srgbClr val="C00000"/>
                </a:solidFill>
                <a:effectLst/>
                <a:uLnTx/>
                <a:uFillTx/>
                <a:latin typeface="Calibri"/>
                <a:ea typeface="+mn-ea"/>
                <a:cs typeface="+mn-cs"/>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٢٤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الغد لما خرجوا من بيت عنيا جاع. فرأى شجرة تين عن بعد وكان عليها ورق. فجاء إليها لعله يجد فيها شيئا. فلما جاء إليها لم يجد شيئا الا ورقا لأنه لم يكن وقت التين. فأجاب يسوع وقال 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يأكل أحد منك ثمرة بعد إلى الأبد. و كان تلاميذه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وجاءوا إلى أورشليم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0028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Etant entré dans le Temple, il se mit à chasser les vendeurs et les acheteurs qui s'y trouvaient: il culbuta les tables des changeurs et les sièges des marchands de colombes, et il ne laissait personne transporter d'objet à travers le Temple. Et il les enseignait et leur disait: «N'est-il pas écrit: Ma maison sera appelée une maison de prière pour toutes les nations? Mais vous, vous en avez fait un repaire de brigands!»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دخل يسوع الهيكل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يخرج الذين كانوا يبيعون ويشترون في الهيكل.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وقلب موائد الصيارفة وكراسى باعة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يدع أحدا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يجتاز الهيكل بمتاع. وكان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علم قائلا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ليس مكتوبا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بيتى بيت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الصلوة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يدعى لجميع الأمم. وأنتم جعلتموه مغارة للصوص.</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0993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Cela vint aux oreilles des grands prêtres et des scribes et ils cherchaient comment le faire périr; car ils le craignaient, parce que tout le peuple était ravi de son enseignement. Le soir venu, il s'en allait hors de la ville. Passant au matin, ils virent le figuier desséché jusqu'aux racines. Et Pierre, se ressouvenant, lui dit: «Rabbi, regarde: le figuier que tu as maudit est desséché.»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سمع رؤساء الكهنة والكتبة وكانوا يطلبون بأى نوع يهلكونه لأنهم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كانو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يخافونه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الجمع كله كان يتعجب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تعليمه.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 كان المساء خرج إلى خارج المدينة. وفى الصباح إذ كانوا مجتازين رأوا التينة قد يبست من أصلها. فتذكر بطرس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ربى ها أن التينة التي لعنتها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يبست.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4616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réponse, Jésus leur dit: «Ayez foi en Dieu. En vérité je vous le dis, si quelqu'un dit à cette montagne: Soulève-toi et jette-toi dans la mer, et s'il n'hésite pas dans son cœur, mais croit que ce qu'il dit va arriver, cela lui sera accordé. C'est pourquoi je vous dis: tout ce que vous demandez en priant, croyez que vous l'avez déjà reçu, et cela vous sera accordé.»</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ar-EG"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يسوع وقال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ليكن لكم إيمان بالله. لأنى الحق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يقول لهذا الجبل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نتقل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نطرح في البحر وهو لا يشك في قلبه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يؤمن بأن ما يقوله يكون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فلأجل ذلك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شيء تسألونه في الصلاة آمنوا أنكم تنالونه فيكون لكم.</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073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Au commencement Dieu créa le ciel et la terre et Il les orna par le souffle de sa bouche. Il recouvrit l’obscurité et fit apparaître la lumière. Il leur donna de nouveaux noms. La lumière Il l’appela jour et l’obscurité  nuit. En ce jour Il créa toutes ces choses par Sa sagesse et Sa compréhension distinguées. Le second jour, Dieu créa le firmament, Il sépara les eaux. L’eau d’en haut Il la nomma ciel.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البدء خلق الله السماء والأرض وزينها هكذا بروح فيه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وغطى الظلمة وأخرج النور وفرق بينهما بأسماء جديدة. ودعا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ودعا الظلمة ليلا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وفى ذلك اليوم خلق هذه جميعها بحكمة وفهم رفيع. وفى اليوم الثانى خلق الله جلد السماء وفصل بين مياه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ومياه.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هذا ثبت الله الماء العلوى وأسماه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troisième jour il regroupa l’eau, Il fixa la terre par-dessus les eaux. Il créa le soleil, la lune et les nombreuses étoiles le quatrième jour. Le cinquième jour, Il créa les bestiaux, les oiseaux, les grandes baleines et les animaux des champs. Il créa toutes les espèces d’arbres, les plantes des champs, les herbes et les arbres fruitiers. Le sixième jour, Dieu créa Sa plus éminente créature: Adam, le premier homme, et de son corps une aide pour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اليوم الثالث جمع المياه وثبت الأرض فوق المياه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والشمس والقمر وكثرة النجوم خلقها الله في اليوم الرابع. والهوام والطير والحيتان الكبار وحيوانات الحقل في اليوم الخامس. وأجناس الشجر وزرع الحقل والعشب المزروع المثمر.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اليوم السادس خلق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الحيوان العظيم آدم أول البشر ومعينة له من جسده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Dieu vit que la lumière était bonne, et Dieu sépara la lumière et les ténèbres. Dieu appela la lumière jour et les ténèbres nuit. Il y eut un soir et il y eut un matin: premier jour. Dieu dit: Qu’il y ait un firmament au milieu des eaux et qu'il sépare les eaux d'avec les eaux et il en fut ainsi. Dieu fit le firmament, qui sépara les eaux qui sont sous le firmament d'avec les eaux qui sont au-dessus du firmament,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ورأى الله النور أنه حسن. وفصل الله بين النور والظلام. ودعا الله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والظلام دعاه 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ليكن جلد متوسط بين المياه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وليكن فاصل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بين مياه ومياه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فكان كذلك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فخلق الله الجلد في وسط المياه، وفصل الله بين المياه التي تحت الجلد والمياه التي فوق الجلد.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76320" y="5341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Homme et femme Il les créa, selon Ses soins prévoyants. </a:t>
            </a:r>
          </a:p>
          <a:p>
            <a:pPr marL="0" indent="0" algn="just">
              <a:buNone/>
            </a:pPr>
            <a:r>
              <a:rPr lang="fr-FR" sz="2800" b="1" dirty="0"/>
              <a:t>Il en fit les dirigeants de toutes les œuvres qu’Il a créées. Il se reposa le septième jour. En ce jour Il accomplit tout ce qu’Il a fait. Voici le projet du Créateur qui institua tout ce qui existe. Glorifions-Le et exaltons Son Nom car Il a agi envers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وأنثى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كالتدبير.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هذان جعلهما رؤساء على جميع أعماله التي خلقها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الخالق.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في اليوم السابع لأن فيه أكمل 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تدبير الخالق ومؤسس كل الموجودات. فلنمجده ونرفع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كعظيم رحمته.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a:bodyPr>
          <a:lstStyle/>
          <a:p>
            <a:pPr marL="0" indent="0" algn="ctr">
              <a:buNone/>
            </a:pPr>
            <a:r>
              <a:rPr lang="fr-FR" sz="3600" b="1" dirty="0">
                <a:solidFill>
                  <a:srgbClr val="C00000"/>
                </a:solidFill>
              </a:rPr>
              <a:t>Isaïe 5 : 20 - 30</a:t>
            </a:r>
          </a:p>
          <a:p>
            <a:pPr marL="0" indent="0" algn="just">
              <a:buNone/>
            </a:pPr>
            <a:r>
              <a:rPr lang="fr-FR" sz="3600" b="1" dirty="0"/>
              <a:t>Malheur à ceux qui appellent le mal bien et le bien mal, qui font des ténèbres la lumière et de la lumière les ténèbres, qui font de l'amer le doux et du doux l'amer.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AE"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٢٠ – ٣٠</a:t>
            </a:r>
            <a:endParaRPr kumimoji="0" lang="fr-FR" altLang="fr-FR"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ويل للقائلين للخير شراً وللشر خيراً</a:t>
            </a:r>
            <a:r>
              <a:rPr kumimoji="0" lang="ar-EG"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fr-FR" alt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الجاعلين الظلام نورًا والنور ظلامًا. القائلين عن الحلو مرًا والمر حلوًا.</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ènnhetjw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nane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pipet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pipeqnanef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507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Malheur à ceux qui sont sages à leurs propres yeux et s'estiment intelligents. Malheur à ceux qui sont des héros pour boire du vin et des champions pour mélanger la boisson, qui acquittent le coupable pour un pot-de-vin, et refusent au juste la justice. Oui, comme la flamme dévore la paille, comme le foin s'enflamme et disparaît, leur racine ressemblera à de la pourriture, leur bourgeon sera emporté comme la poussière.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للحكماء الذين هم في أعين أنفسهم والفهماء عند 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اتهم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للأقوياء الذين يشربون الخمر وللأبطال الذين يمزجون المسكر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يبررون المنافق لأجل الرشوة وينزعون حق البار. فلذلك كما يحترق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البروبى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(القش) بجمر النار ويلتهب بلهيبه المشتعل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فهكذا يكون أصلهم كالغبار وزهرهم كالهشيم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2647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ils ont rejeté la loi du Seigneur Sabaot, ils ont méprisé la parole du Saint d'Israël. C'est pourquoi la colère du Seigneur s'est enflammée contre son peuple ; il a levé la main contre lui pour le frapper, les montagnes ont tremblé, et les cadavres sont comme des ordures au milieu des rues. Avec tout cela la colère du Seigneur ne s'est pas calmée, sa main reste levée.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رذلوا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شريعة الله رب الجنود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وأغضبوا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ستهانوا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بكلمة قدوس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فحمى غضب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شعبه ورفع يده عليهم ليضربهم. وسخط على الجبال وصارت جثث موتاهم مثل الزبل في وسط الطريق. ومع هذا كله لم يرتد غضبه. بل يده لم تزل عالية ممدودة</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6155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dresse un signal pour le peuple lointain, il le siffle des extrémités de la terre, et voici qu'aussitôt il accourt, léger. Chez lui nul n'est fatigué, nul ne trébuche, nul ne dort ni ne sommeille, nul ne dénoue la ceinture de ses reins, nul n'a la courroie de ses sandales rompue. Ses flèches sont aiguisées et tous ses arcs tendus, les sabots de ses chevaux, on dirait du rocher, et ses roues, un tourbillon.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ذلك يرفع علامة للأمم من بعيد ويجتذبهم من أقاصى الأرض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هم يأتون سريعًا بخفة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يجوعون ولا يتعبون ولا ينعسون ولا ينامون ولا يحلون مناطقهم من أوساطهم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تنقطع سيور أحذيتهم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هؤلاء الذين سهامهم مسنونة وقسيهم مشدودة (م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حوافر خيولهم كصخرة صلبة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وبكرات مراكبهم كالعاصف</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Son rugissement est celui d'une lionne, il rugit comme les lionceaux, il gronde et saisit sa proie, il l'emporte et nul ne le fait lâcher ; il gronde contre lui, en ce jour-là, comme gronde la mer. Il regarde le pays : et voici les ténèbres, l'angoisse, et la lumière est obscurcie par les nuages.</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يتقدمون كالأسد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ويمسك ويصيح كوحش ويطرح وليس من يخلص. ويصرخ عليهم في ذلك اليوم كصوت البحر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المتمو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(الخضم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وينظر إلى علو السماء وإلى أسفل الأرض فيجد ظلامًا شديدًا وظلمة مدلهمة.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006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Dieu appela le firmament ciel. Il y eut un soir et il y eut un matin: deuxième jour. Dieu dit: Que les eaux qui sont sous le ciel s'amassent en une seule masse et qu'apparaisse le continent et il en fut ainsi. Dieu appela le continent terre et la masse des eaux mers, et Dieu vit que cela était bon. Dieu dit: Que la terre verdisse de verdure: des herbes portant semence et des arbres fruitiers donnant sur la terre selon leur espèce des fruits contenant leur semence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ودعا الله الجلد سماء. ورأى الله أن ذلك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ثانيا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لتجتمع المياه التي تحت السماء إلى مجمع واحد وليظهر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المياه التي تحت السماء مجمعا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واحدا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وظهر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ودعا الله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 أرضا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ومجمع المياه سماه بحارا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لتنبت الأرض نباتا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عشبا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يبزر بزرا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وشجرا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ذا ثمر يخرج ثمرا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76320" y="5341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641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err="1">
                <a:solidFill>
                  <a:srgbClr val="C00000"/>
                </a:solidFill>
              </a:rPr>
              <a:t>Jéremie</a:t>
            </a:r>
            <a:r>
              <a:rPr lang="fr-FR" sz="3600" b="1" dirty="0">
                <a:solidFill>
                  <a:srgbClr val="C00000"/>
                </a:solidFill>
              </a:rPr>
              <a:t> 9 : 12-19</a:t>
            </a:r>
          </a:p>
          <a:p>
            <a:pPr marL="0" indent="0" algn="just">
              <a:buNone/>
            </a:pPr>
            <a:r>
              <a:rPr lang="fr-FR" sz="3600" b="1" dirty="0"/>
              <a:t>Quel est le sage qui comprendra ces événements? A qui la bouche du Seigneur a-t-elle parlé pour qu'il l'annonce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أرميا ٩ : ١٢ – ١٩</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هو الأنسان الحكيم فليفهم هذا. والذي عنده كلام فم الرب فليخبركم.</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Ieremiac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èncabe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maref`èemi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vh`èete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ènterwf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na\raf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tame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5528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le pays est-il perdu, incendié comme le désert où nul ne passe? Le Seigneur dit: C'est qu'ils ont abandonné ma Loi, que je leur avais donnée; ils n'ont pas écouté ma voix, ils ne l'ont pas suivie; mais ils ont suivi l'obstination de leur cœur, ils ont suivi les </a:t>
            </a:r>
            <a:r>
              <a:rPr lang="fr-FR" sz="2800" b="1" dirty="0" err="1"/>
              <a:t>Baals</a:t>
            </a:r>
            <a:r>
              <a:rPr lang="fr-FR" sz="2800" b="1" dirty="0"/>
              <a:t> que leur pères leur avaient fait connaître. C'est pourquoi, ainsi parle le Seigneur Sabaot, le Dieu d'Israël:</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لماذا هلكت الأرض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حترقت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وصارت كبرية بلا عابر. فقال 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تركوا ناموسى عنهم الذي جعلته أمامهم ولم يسمعوا لصوتى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ساروا وراء عناد قلوبهم الشريرة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وسلكوا وراء الأصنام التي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مهم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أباؤهم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لذلك قال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0149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Voici, je vais lui donner, à ce peuple, de l'absinthe à manger et de l'eau empoisonnée à boire. Je les disperserai parmi les nations inconnues d'eux comme de leurs pères ; et j'enverrai l'épée à leur poursuite, jusqu'à ce que je les aie exterminés. Ainsi parle le Seigneur </a:t>
            </a:r>
            <a:r>
              <a:rPr lang="fr-FR" sz="2800" b="1" dirty="0" err="1"/>
              <a:t>Sabaot</a:t>
            </a:r>
            <a:r>
              <a:rPr lang="fr-FR" sz="2800" b="1" dirty="0"/>
              <a:t>: «Pensez à appeler les pleureuses, qu'elles viennent! Envoyez chercher les plus habiles, qu'elles arrivent! Vite, qu'elles entonnent sur nous une lamentation.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أطعمهم خبز الضيق وأسقيهم العلقم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وأشتتهم في الأمم التي لم يعرفوها هم ولا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باؤهم.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وأرسل عليهم سيفًا حتى أفنيهم به. هذا ما يقوله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دعوا النساء النائحات ليأتين وأرسلوا إلى الحكيمات ليفتحن أفواههن بالكلام لينشدن عليكم نوحًا.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3148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Que nos yeux versent des larmes, que nos paupières laissent ruisseler de l'eau ! Oui, une lamentation se fait entendre de Sion</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ولتسكب عيونكم دموعًا. ولتفض أجفانكم ماء. لأنه قد سمع صوت النوح في صهيون.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968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du lundi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83361"/>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يوم الاثنين</a:t>
            </a:r>
            <a:r>
              <a:rPr lang="ar-AE" sz="4000" b="1" dirty="0">
                <a:latin typeface="Book Antiqua" panose="02040602050305030304" pitchFamily="18" charset="0"/>
              </a:rPr>
              <a:t>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891118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608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en fut ainsi. La terre produisit de la verdure: des herbes portant semence selon leur espèce, des arbres donnant selon leur espèce des fruits contenant leur semence, et Dieu vit que cela était bon. Il y eut un soir et il y eut un matin: troisième jour. Dieu dit: Qu'il y ait des luminaires au firmament du ciel pour séparer le jour et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كذلك. فأخرجت الأرض نباتا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يبزر بزرا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وشج</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مثمرا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يعمل ثمرا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 كجنسه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ثالثا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لتكن أنوار في جلد السماء لتنير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ولتفصل بين النهار والليل.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0363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Aiounof</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nh`èetaujoc</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tenna</a:t>
            </a:r>
            <a:r>
              <a:rPr lang="en-US" sz="4400" b="1" dirty="0">
                <a:latin typeface="Athanasius" pitchFamily="2" charset="0"/>
              </a:rPr>
              <a:t>]</a:t>
            </a:r>
            <a:r>
              <a:rPr lang="en-US" sz="4400" b="1" dirty="0" err="1">
                <a:latin typeface="Athanasius" pitchFamily="2" charset="0"/>
              </a:rPr>
              <a:t>enan</a:t>
            </a:r>
            <a:r>
              <a:rPr lang="en-US" sz="4400" b="1" dirty="0">
                <a:latin typeface="Athanasius" pitchFamily="2" charset="0"/>
              </a:rPr>
              <a:t> `</a:t>
            </a:r>
            <a:r>
              <a:rPr lang="en-US" sz="4400" b="1" dirty="0" err="1">
                <a:latin typeface="Athanasius" pitchFamily="2" charset="0"/>
              </a:rPr>
              <a:t>èe`èphi</a:t>
            </a:r>
            <a:r>
              <a:rPr lang="en-US" sz="4400" b="1" dirty="0">
                <a:latin typeface="Athanasius" pitchFamily="2" charset="0"/>
              </a:rPr>
              <a:t> `</a:t>
            </a:r>
            <a:r>
              <a:rPr lang="en-US" sz="4400" b="1" dirty="0" err="1">
                <a:latin typeface="Athanasius" pitchFamily="2" charset="0"/>
              </a:rPr>
              <a:t>èmP</a:t>
            </a:r>
            <a:r>
              <a:rPr lang="en-US" sz="4400" b="1" dirty="0">
                <a:latin typeface="Athanasius" pitchFamily="2" charset="0"/>
              </a:rPr>
              <a:t>_. </a:t>
            </a:r>
            <a:r>
              <a:rPr lang="en-US" sz="4400" b="1" dirty="0" err="1">
                <a:latin typeface="Athanasius" pitchFamily="2" charset="0"/>
              </a:rPr>
              <a:t>Nensalauj</a:t>
            </a:r>
            <a:r>
              <a:rPr lang="en-US" sz="4400" b="1" dirty="0">
                <a:latin typeface="Athanasius" pitchFamily="2" charset="0"/>
              </a:rPr>
              <a: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niaulhou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Ieroucalhm</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فرحت بالقائلين لي إلى بيت الرب نذهب. وقفت أرجلنا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ديار أورشليم.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122 : 1 –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Quelle joie quand on m’a dit: Allons à la maison du Seigneur! Nos pieds s’arrêtent dans tes portes, Jérusalem.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50104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Markon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10000"/>
          </a:bodyPr>
          <a:lstStyle/>
          <a:p>
            <a:pPr marL="0" indent="0" algn="ctr">
              <a:buNone/>
            </a:pPr>
            <a:r>
              <a:rPr lang="en-US" sz="2800" b="1" dirty="0" err="1">
                <a:solidFill>
                  <a:srgbClr val="C00000"/>
                </a:solidFill>
                <a:latin typeface="Athanasius" pitchFamily="2" charset="0"/>
              </a:rPr>
              <a:t>Markon</a:t>
            </a:r>
            <a:r>
              <a:rPr lang="en-US" sz="2800" b="1" dirty="0">
                <a:solidFill>
                  <a:srgbClr val="C00000"/>
                </a:solidFill>
                <a:latin typeface="Athanasius" pitchFamily="2" charset="0"/>
              </a:rPr>
              <a:t> Kev  </a:t>
            </a:r>
            <a:r>
              <a:rPr lang="en-US" sz="2800" b="1" dirty="0" err="1">
                <a:solidFill>
                  <a:srgbClr val="C00000"/>
                </a:solidFill>
                <a:latin typeface="Athanasius" pitchFamily="2" charset="0"/>
              </a:rPr>
              <a:t>i</a:t>
            </a:r>
            <a:r>
              <a:rPr lang="en-US" sz="2800" b="1" dirty="0">
                <a:solidFill>
                  <a:srgbClr val="C00000"/>
                </a:solidFill>
                <a:latin typeface="Athanasius" pitchFamily="2" charset="0"/>
              </a:rPr>
              <a:t>/a/ &gt; </a:t>
            </a:r>
            <a:r>
              <a:rPr lang="en-US" sz="2800" b="1" dirty="0" err="1">
                <a:solidFill>
                  <a:srgbClr val="C00000"/>
                </a:solidFill>
                <a:latin typeface="Athanasius" pitchFamily="2" charset="0"/>
              </a:rPr>
              <a:t>i</a:t>
            </a:r>
            <a:r>
              <a:rPr lang="en-US" sz="2800" b="1" dirty="0">
                <a:solidFill>
                  <a:srgbClr val="C00000"/>
                </a:solidFill>
                <a:latin typeface="Athanasius" pitchFamily="2" charset="0"/>
              </a:rPr>
              <a:t>/a/-</a:t>
            </a:r>
            <a:r>
              <a:rPr lang="en-US" sz="2800" b="1" dirty="0" err="1">
                <a:solidFill>
                  <a:srgbClr val="C00000"/>
                </a:solidFill>
                <a:latin typeface="Athanasius" pitchFamily="2" charset="0"/>
              </a:rPr>
              <a:t>i</a:t>
            </a:r>
            <a:r>
              <a:rPr lang="en-US" sz="2800" b="1" dirty="0">
                <a:solidFill>
                  <a:srgbClr val="C00000"/>
                </a:solidFill>
                <a:latin typeface="Athanasius" pitchFamily="2" charset="0"/>
              </a:rPr>
              <a:t>/q/</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Ihcouc</a:t>
            </a:r>
            <a:r>
              <a:rPr lang="en-US" sz="2800" b="1" dirty="0">
                <a:latin typeface="Athanasius" pitchFamily="2" charset="0"/>
              </a:rPr>
              <a:t> `</a:t>
            </a:r>
            <a:r>
              <a:rPr lang="en-US" sz="2800" b="1" dirty="0" err="1">
                <a:latin typeface="Athanasius" pitchFamily="2" charset="0"/>
              </a:rPr>
              <a:t>èeIlh?m</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èetafcomc</a:t>
            </a:r>
            <a:r>
              <a:rPr lang="en-US" sz="2800" b="1" dirty="0">
                <a:latin typeface="Athanasius" pitchFamily="2" charset="0"/>
              </a:rPr>
              <a:t> `</a:t>
            </a:r>
            <a:r>
              <a:rPr lang="en-US" sz="2800" b="1" dirty="0" err="1">
                <a:latin typeface="Athanasius" pitchFamily="2" charset="0"/>
              </a:rPr>
              <a:t>èe`èpthrf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hdh</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ounou</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èeBhq`èani`èa</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pimht</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èepefrac</a:t>
            </a:r>
            <a:r>
              <a:rPr lang="en-US" sz="2800" b="1" dirty="0">
                <a:latin typeface="Athanasius" pitchFamily="2" charset="0"/>
              </a:rPr>
              <a:t>; `</a:t>
            </a:r>
            <a:r>
              <a:rPr lang="en-US" sz="2800" b="1" dirty="0" err="1">
                <a:latin typeface="Athanasius" pitchFamily="2" charset="0"/>
              </a:rPr>
              <a:t>èetau`èi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Bhq`èani`èa</a:t>
            </a:r>
            <a:r>
              <a:rPr lang="en-US" sz="2800" b="1" dirty="0">
                <a:latin typeface="Athanasius" pitchFamily="2" charset="0"/>
              </a:rPr>
              <a:t> </a:t>
            </a:r>
            <a:r>
              <a:rPr lang="en-US" sz="2800" b="1" dirty="0" err="1">
                <a:latin typeface="Athanasius" pitchFamily="2" charset="0"/>
              </a:rPr>
              <a:t>af`è</a:t>
            </a:r>
            <a:r>
              <a:rPr lang="en-US" sz="2800" b="1" dirty="0">
                <a:latin typeface="Athanasius" pitchFamily="2" charset="0"/>
              </a:rPr>
              <a:t>\</a:t>
            </a:r>
            <a:r>
              <a:rPr lang="en-US" sz="2800" b="1" dirty="0" err="1">
                <a:latin typeface="Athanasius" pitchFamily="2" charset="0"/>
              </a:rPr>
              <a:t>ko</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èetafnau</a:t>
            </a:r>
            <a:r>
              <a:rPr lang="en-US" sz="2800" b="1" dirty="0">
                <a:latin typeface="Athanasius" pitchFamily="2" charset="0"/>
              </a:rPr>
              <a:t> `</a:t>
            </a:r>
            <a:r>
              <a:rPr lang="en-US" sz="2800" b="1" dirty="0" err="1">
                <a:latin typeface="Athanasius" pitchFamily="2" charset="0"/>
              </a:rPr>
              <a:t>èeoubw</a:t>
            </a:r>
            <a:r>
              <a:rPr lang="en-US" sz="2800" b="1" dirty="0">
                <a:latin typeface="Athanasius" pitchFamily="2" charset="0"/>
              </a:rPr>
              <a:t> `</a:t>
            </a:r>
            <a:r>
              <a:rPr lang="en-US" sz="2800" b="1" dirty="0" err="1">
                <a:latin typeface="Athanasius" pitchFamily="2" charset="0"/>
              </a:rPr>
              <a:t>ènkente</a:t>
            </a:r>
            <a:r>
              <a:rPr lang="en-US" sz="2800" b="1" dirty="0">
                <a:latin typeface="Athanasius" pitchFamily="2" charset="0"/>
              </a:rPr>
              <a:t> \</a:t>
            </a:r>
            <a:r>
              <a:rPr lang="en-US" sz="2800" b="1" dirty="0" err="1">
                <a:latin typeface="Athanasius" pitchFamily="2" charset="0"/>
              </a:rPr>
              <a:t>ivouei</a:t>
            </a:r>
            <a:r>
              <a:rPr lang="en-US" sz="2800" b="1" dirty="0">
                <a:latin typeface="Athanasius" pitchFamily="2" charset="0"/>
              </a:rPr>
              <a:t> `</a:t>
            </a:r>
            <a:r>
              <a:rPr lang="en-US" sz="2800" b="1" dirty="0" err="1">
                <a:latin typeface="Athanasius" pitchFamily="2" charset="0"/>
              </a:rPr>
              <a:t>èeouon</a:t>
            </a:r>
            <a:r>
              <a:rPr lang="en-US" sz="2800" b="1" dirty="0">
                <a:latin typeface="Athanasius" pitchFamily="2" charset="0"/>
              </a:rPr>
              <a:t> \</a:t>
            </a:r>
            <a:r>
              <a:rPr lang="en-US" sz="2800" b="1" dirty="0" err="1">
                <a:latin typeface="Athanasius" pitchFamily="2" charset="0"/>
              </a:rPr>
              <a:t>anjwbi</a:t>
            </a:r>
            <a:r>
              <a:rPr lang="en-US" sz="2800" b="1" dirty="0">
                <a:latin typeface="Athanasius" pitchFamily="2" charset="0"/>
              </a:rPr>
              <a:t> \</a:t>
            </a:r>
            <a:r>
              <a:rPr lang="en-US" sz="2800" b="1" dirty="0" err="1">
                <a:latin typeface="Athanasius" pitchFamily="2" charset="0"/>
              </a:rPr>
              <a:t>iwtc</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de \</a:t>
            </a:r>
            <a:r>
              <a:rPr lang="en-US" sz="2800" b="1" dirty="0" err="1">
                <a:latin typeface="Athanasius" pitchFamily="2" charset="0"/>
              </a:rPr>
              <a:t>ara</a:t>
            </a:r>
            <a:r>
              <a:rPr lang="en-US" sz="2800" b="1" dirty="0">
                <a:latin typeface="Athanasius" pitchFamily="2" charset="0"/>
              </a:rPr>
              <a:t> </a:t>
            </a:r>
            <a:r>
              <a:rPr lang="en-US" sz="2800" b="1" dirty="0" err="1">
                <a:latin typeface="Athanasius" pitchFamily="2" charset="0"/>
              </a:rPr>
              <a:t>afnajem</a:t>
            </a:r>
            <a:r>
              <a:rPr lang="en-US" sz="2800" b="1" dirty="0">
                <a:latin typeface="Athanasius" pitchFamily="2" charset="0"/>
              </a:rPr>
              <a:t> `è\li \</a:t>
            </a:r>
            <a:r>
              <a:rPr lang="en-US" sz="2800" b="1" dirty="0" err="1">
                <a:latin typeface="Athanasius" pitchFamily="2" charset="0"/>
              </a:rPr>
              <a:t>iwtc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èejwc</a:t>
            </a:r>
            <a:r>
              <a:rPr lang="en-US" sz="2800" b="1" dirty="0">
                <a:latin typeface="Athanasius" pitchFamily="2" charset="0"/>
              </a:rPr>
              <a:t> `</a:t>
            </a:r>
            <a:r>
              <a:rPr lang="en-US" sz="2800" b="1" dirty="0" err="1">
                <a:latin typeface="Athanasius" pitchFamily="2" charset="0"/>
              </a:rPr>
              <a:t>èmpefjem</a:t>
            </a:r>
            <a:r>
              <a:rPr lang="en-US" sz="2800" b="1" dirty="0">
                <a:latin typeface="Athanasius" pitchFamily="2" charset="0"/>
              </a:rPr>
              <a:t> `è\li `</a:t>
            </a:r>
            <a:r>
              <a:rPr lang="en-US" sz="2800" b="1" dirty="0" err="1">
                <a:latin typeface="Athanasius" pitchFamily="2" charset="0"/>
              </a:rPr>
              <a:t>èebhl</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anjwbi</a:t>
            </a:r>
            <a:r>
              <a:rPr lang="en-US" sz="2800" b="1" dirty="0">
                <a:latin typeface="Athanasius" pitchFamily="2" charset="0"/>
              </a:rPr>
              <a:t>&gt; ne `</a:t>
            </a:r>
            <a:r>
              <a:rPr lang="en-US" sz="2800" b="1" dirty="0" err="1">
                <a:latin typeface="Athanasius" pitchFamily="2" charset="0"/>
              </a:rPr>
              <a:t>èpchou</a:t>
            </a:r>
            <a:r>
              <a:rPr lang="en-US" sz="2800" b="1" dirty="0">
                <a:latin typeface="Athanasius" pitchFamily="2" charset="0"/>
              </a:rPr>
              <a:t> gar `</a:t>
            </a:r>
            <a:r>
              <a:rPr lang="en-US" sz="2800" b="1" dirty="0" err="1">
                <a:latin typeface="Athanasius" pitchFamily="2" charset="0"/>
              </a:rPr>
              <a:t>ènkente</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èetaf`èerou`èw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ènne`è</a:t>
            </a:r>
            <a:r>
              <a:rPr lang="en-US" sz="2800" b="1" dirty="0">
                <a:latin typeface="Athanasius" pitchFamily="2" charset="0"/>
              </a:rPr>
              <a:t>\li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ouem</a:t>
            </a:r>
            <a:r>
              <a:rPr lang="en-US" sz="2800" b="1" dirty="0">
                <a:latin typeface="Athanasius" pitchFamily="2" charset="0"/>
              </a:rPr>
              <a:t> outa\ \</a:t>
            </a:r>
            <a:r>
              <a:rPr lang="en-US" sz="2800" b="1" dirty="0" err="1">
                <a:latin typeface="Athanasius" pitchFamily="2" charset="0"/>
              </a:rPr>
              <a:t>iw</a:t>
            </a:r>
            <a:r>
              <a:rPr lang="en-US" sz="2800" b="1" dirty="0">
                <a:latin typeface="Athanasius" pitchFamily="2" charset="0"/>
              </a:rPr>
              <a:t>; ]a `</a:t>
            </a:r>
            <a:r>
              <a:rPr lang="en-US" sz="2800" b="1" dirty="0" err="1">
                <a:latin typeface="Athanasius" pitchFamily="2" charset="0"/>
              </a:rPr>
              <a:t>èene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naucwtem</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èeIlh?m</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a:t>
            </a:r>
            <a:r>
              <a:rPr lang="en-US" sz="2800" b="1" dirty="0" err="1">
                <a:latin typeface="Athanasius" pitchFamily="2" charset="0"/>
              </a:rPr>
              <a:t>afer</a:t>
            </a:r>
            <a:r>
              <a:rPr lang="en-US" sz="2800" b="1" dirty="0">
                <a:latin typeface="Athanasius" pitchFamily="2" charset="0"/>
              </a:rPr>
              <a:t>\</a:t>
            </a:r>
            <a:r>
              <a:rPr lang="en-US" sz="2800" b="1" dirty="0" err="1">
                <a:latin typeface="Athanasius" pitchFamily="2" charset="0"/>
              </a:rPr>
              <a:t>htc</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èebol`è</a:t>
            </a:r>
            <a:r>
              <a:rPr lang="en-US" sz="2800" b="1" dirty="0">
                <a:latin typeface="Athanasius" pitchFamily="2" charset="0"/>
              </a:rPr>
              <a:t> </a:t>
            </a:r>
            <a:r>
              <a:rPr lang="en-US" sz="2800" b="1" dirty="0" err="1">
                <a:latin typeface="Athanasius" pitchFamily="2" charset="0"/>
              </a:rPr>
              <a:t>nnh</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et;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nhet</a:t>
            </a:r>
            <a:r>
              <a:rPr lang="en-US" sz="2800" b="1" dirty="0">
                <a:latin typeface="Athanasius" pitchFamily="2" charset="0"/>
              </a:rPr>
              <a:t> ]</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nitrapeza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nikolibicthc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nikaqedra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nhet</a:t>
            </a:r>
            <a:r>
              <a:rPr lang="en-US" sz="2800" b="1" dirty="0">
                <a:latin typeface="Athanasius" pitchFamily="2" charset="0"/>
              </a:rPr>
              <a:t>; </a:t>
            </a:r>
            <a:r>
              <a:rPr lang="en-US" sz="2800" b="1" dirty="0" err="1">
                <a:latin typeface="Athanasius" pitchFamily="2" charset="0"/>
              </a:rPr>
              <a:t>srompi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afcocou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nafxw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a:t>
            </a:r>
            <a:r>
              <a:rPr lang="en-US" sz="2800" b="1" dirty="0" err="1">
                <a:latin typeface="Athanasius" pitchFamily="2" charset="0"/>
              </a:rPr>
              <a:t>aipe</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èntefen</a:t>
            </a:r>
            <a:r>
              <a:rPr lang="en-US" sz="2800" b="1" dirty="0">
                <a:latin typeface="Athanasius" pitchFamily="2" charset="0"/>
              </a:rPr>
              <a:t> </a:t>
            </a:r>
            <a:r>
              <a:rPr lang="en-US" sz="2800" b="1" dirty="0" err="1">
                <a:latin typeface="Athanasius" pitchFamily="2" charset="0"/>
              </a:rPr>
              <a:t>ouckeuoc</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iten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a:t>
            </a:r>
            <a:r>
              <a:rPr lang="en-US" sz="2800" b="1" dirty="0" err="1">
                <a:latin typeface="Athanasius" pitchFamily="2" charset="0"/>
              </a:rPr>
              <a:t>ècbw</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èc`èc'hout</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pahi</a:t>
            </a:r>
            <a:r>
              <a:rPr lang="en-US" sz="2800" b="1" dirty="0">
                <a:latin typeface="Athanasius" pitchFamily="2" charset="0"/>
              </a:rPr>
              <a:t> </a:t>
            </a:r>
            <a:r>
              <a:rPr lang="en-US" sz="2800" b="1" dirty="0" err="1">
                <a:latin typeface="Athanasius" pitchFamily="2" charset="0"/>
              </a:rPr>
              <a:t>eu`èemou</a:t>
            </a:r>
            <a:r>
              <a:rPr lang="en-US" sz="2800" b="1" dirty="0">
                <a:latin typeface="Athanasius" pitchFamily="2" charset="0"/>
              </a:rPr>
              <a:t>; `</a:t>
            </a:r>
            <a:r>
              <a:rPr lang="en-US" sz="2800" b="1" dirty="0" err="1">
                <a:latin typeface="Athanasius" pitchFamily="2" charset="0"/>
              </a:rPr>
              <a:t>èeroc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ouhi</a:t>
            </a:r>
            <a:r>
              <a:rPr lang="en-US" sz="2800" b="1" dirty="0">
                <a:latin typeface="Athanasius" pitchFamily="2" charset="0"/>
              </a:rPr>
              <a:t> `</a:t>
            </a:r>
            <a:r>
              <a:rPr lang="en-US" sz="2800" b="1" dirty="0" err="1">
                <a:latin typeface="Athanasius" pitchFamily="2" charset="0"/>
              </a:rPr>
              <a:t>èmproceuxh</a:t>
            </a:r>
            <a:r>
              <a:rPr lang="en-US" sz="2800" b="1" dirty="0">
                <a:latin typeface="Athanasius" pitchFamily="2" charset="0"/>
              </a:rPr>
              <a:t> `</a:t>
            </a:r>
            <a:r>
              <a:rPr lang="en-US" sz="2800" b="1" dirty="0" err="1">
                <a:latin typeface="Athanasius" pitchFamily="2" charset="0"/>
              </a:rPr>
              <a:t>ènnieqnoc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èaretenaif</a:t>
            </a:r>
            <a:r>
              <a:rPr lang="en-US" sz="2800" b="1" dirty="0">
                <a:latin typeface="Athanasius" pitchFamily="2" charset="0"/>
              </a:rPr>
              <a:t> `</a:t>
            </a:r>
            <a:r>
              <a:rPr lang="en-US" sz="2800" b="1" dirty="0" err="1">
                <a:latin typeface="Athanasius" pitchFamily="2" charset="0"/>
              </a:rPr>
              <a:t>èmbhb</a:t>
            </a:r>
            <a:r>
              <a:rPr lang="en-US" sz="2800" b="1" dirty="0">
                <a:latin typeface="Athanasius" pitchFamily="2" charset="0"/>
              </a:rPr>
              <a:t> </a:t>
            </a:r>
            <a:r>
              <a:rPr lang="en-US" sz="2800" b="1" dirty="0" err="1">
                <a:latin typeface="Athanasius" pitchFamily="2" charset="0"/>
              </a:rPr>
              <a:t>nconi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naukw</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aunatakof</a:t>
            </a:r>
            <a:r>
              <a:rPr lang="en-US" sz="2800" b="1" dirty="0">
                <a:latin typeface="Athanasius" pitchFamily="2" charset="0"/>
              </a:rPr>
              <a:t> `</a:t>
            </a:r>
            <a:r>
              <a:rPr lang="en-US" sz="2800" b="1" dirty="0" err="1">
                <a:latin typeface="Athanasius" pitchFamily="2" charset="0"/>
              </a:rPr>
              <a:t>èna</a:t>
            </a:r>
            <a:r>
              <a:rPr lang="en-US" sz="2800" b="1" dirty="0">
                <a:latin typeface="Athanasius" pitchFamily="2" charset="0"/>
              </a:rPr>
              <a:t>] `</a:t>
            </a:r>
            <a:r>
              <a:rPr lang="en-US" sz="2800" b="1" dirty="0" err="1">
                <a:latin typeface="Athanasius" pitchFamily="2" charset="0"/>
              </a:rPr>
              <a:t>ènrh</a:t>
            </a:r>
            <a:r>
              <a:rPr lang="en-US" sz="2800" b="1" dirty="0">
                <a:latin typeface="Athanasius" pitchFamily="2" charset="0"/>
              </a:rPr>
              <a:t>; </a:t>
            </a:r>
            <a:r>
              <a:rPr lang="en-US" sz="2800" b="1" dirty="0" err="1">
                <a:latin typeface="Athanasius" pitchFamily="2" charset="0"/>
              </a:rPr>
              <a:t>nauer</a:t>
            </a:r>
            <a:r>
              <a:rPr lang="en-US" sz="2800" b="1" dirty="0">
                <a:latin typeface="Athanasius" pitchFamily="2" charset="0"/>
              </a:rPr>
              <a:t>\o;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atef</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pimh</a:t>
            </a:r>
            <a:r>
              <a:rPr lang="en-US" sz="2800" b="1" dirty="0">
                <a:latin typeface="Athanasius" pitchFamily="2" charset="0"/>
              </a:rPr>
              <a:t>] gar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nauer`è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tef`ècbw</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naf`è</a:t>
            </a:r>
            <a:r>
              <a:rPr lang="en-US" sz="2800" b="1" dirty="0">
                <a:latin typeface="Athanasius" pitchFamily="2" charset="0"/>
              </a:rPr>
              <a:t>\hl </a:t>
            </a:r>
            <a:r>
              <a:rPr lang="en-US" sz="2800" b="1" dirty="0" err="1">
                <a:latin typeface="Athanasius" pitchFamily="2" charset="0"/>
              </a:rPr>
              <a:t>cabol</a:t>
            </a:r>
            <a:r>
              <a:rPr lang="en-US" sz="2800" b="1" dirty="0">
                <a:latin typeface="Athanasius" pitchFamily="2" charset="0"/>
              </a:rPr>
              <a:t> `</a:t>
            </a:r>
            <a:r>
              <a:rPr lang="en-US" sz="2800" b="1" dirty="0" err="1">
                <a:latin typeface="Athanasius" pitchFamily="2" charset="0"/>
              </a:rPr>
              <a:t>èn;baki</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8D42CBF-0B4A-4486-8C60-37811E5EC20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3A8B3A7E-F1A1-4502-9DA2-5D4700CDB3F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Aiounof</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nh`èetaujoc</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tenna</a:t>
            </a:r>
            <a:r>
              <a:rPr lang="en-US" sz="4400" b="1" dirty="0">
                <a:latin typeface="Athanasius" pitchFamily="2" charset="0"/>
              </a:rPr>
              <a:t>]</a:t>
            </a:r>
            <a:r>
              <a:rPr lang="en-US" sz="4400" b="1" dirty="0" err="1">
                <a:latin typeface="Athanasius" pitchFamily="2" charset="0"/>
              </a:rPr>
              <a:t>enan</a:t>
            </a:r>
            <a:r>
              <a:rPr lang="en-US" sz="4400" b="1" dirty="0">
                <a:latin typeface="Athanasius" pitchFamily="2" charset="0"/>
              </a:rPr>
              <a:t> `</a:t>
            </a:r>
            <a:r>
              <a:rPr lang="en-US" sz="4400" b="1" dirty="0" err="1">
                <a:latin typeface="Athanasius" pitchFamily="2" charset="0"/>
              </a:rPr>
              <a:t>èe`èphi</a:t>
            </a:r>
            <a:r>
              <a:rPr lang="en-US" sz="4400" b="1" dirty="0">
                <a:latin typeface="Athanasius" pitchFamily="2" charset="0"/>
              </a:rPr>
              <a:t> `</a:t>
            </a:r>
            <a:r>
              <a:rPr lang="en-US" sz="4400" b="1" dirty="0" err="1">
                <a:latin typeface="Athanasius" pitchFamily="2" charset="0"/>
              </a:rPr>
              <a:t>èmP</a:t>
            </a:r>
            <a:r>
              <a:rPr lang="en-US" sz="4400" b="1" dirty="0">
                <a:latin typeface="Athanasius" pitchFamily="2" charset="0"/>
              </a:rPr>
              <a:t>_. </a:t>
            </a:r>
            <a:r>
              <a:rPr lang="en-US" sz="4400" b="1" dirty="0" err="1">
                <a:latin typeface="Athanasius" pitchFamily="2" charset="0"/>
              </a:rPr>
              <a:t>Nensalauj</a:t>
            </a:r>
            <a:r>
              <a:rPr lang="en-US" sz="4400" b="1" dirty="0">
                <a:latin typeface="Athanasius" pitchFamily="2" charset="0"/>
              </a:rPr>
              <a: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niaulhou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Ieroucalhm</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فرحت بالقائلين لي إلى بيت الرب نذهب. وقفت أرجلنا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ديار أورشليم.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122 : 1 –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Quelle joie quand on m’a dit: Allons à la maison du Seigneur! Nos pieds s’arrêtent dans tes portes, Jérusalem.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Marc,</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kumimoji="0" lang="ar-SA" sz="4800" b="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مرقس</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Marc 11 : 11 – 19</a:t>
            </a:r>
          </a:p>
          <a:p>
            <a:pPr marL="0" indent="0" algn="just">
              <a:buNone/>
            </a:pPr>
            <a:r>
              <a:rPr lang="fr-FR" sz="2800" b="1" dirty="0"/>
              <a:t>Et Jésus entra à Jérusalem dans le Temple. Après avoir tout regardé autour de lui, comme c'était déjà le soir, il sortit pour se rendre à Béthanie avec les Douze. Le lendemain, à leur sortie de Béthanie, il eut faim. Voyant de loin un figuier qui avait des feuilles, il alla voir s'il n'y trouverait pas quelque chose. Et s'étant approché, il ne trouva que des feuilles, car ce n'était pas le temps des figues.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١١ : ١١ – ١٩</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جاء يسوع إلى أورشليم دخل الهيكل ونظر الجمع. وإذ كان المساء في تلك الساعة خرج إلى بيت عنيا مع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وفى الغد لما خرجوا من بيت عنيا جاع. فرأى شجرة تين عن بعد. وكان عليها ورق فجاء إليها لعله يجد فيها شيئًا. فلما جاء إليها لم يجد شيئا الا ورقًا لأنه لم يكن أوان التين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S'adressant à lui, il dit : « Que jamais plus personne ne mange de tes fruits ! » Et ses disciples écoutaient. Ils arrivent à Jérusalem. Entrant dans le Temple, Jésus se mit à chasser ceux qui vendaient et achetaient dans le Temple ; il renversa les tables des changeurs et les sièges des marchands de colombes, et il ne laissait personne traverser le Temple en portant quoi que ce soit.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وقال 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يأكل أحد منك ثمرة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تلاميذه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وجاءوا إلى أورشليم. ولما دخل إلى الهيكل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يخرج جميع الذين كانوا يبيعون ويشترون في الهيكل. وقلب موائد الصيارفة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وكراسى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باعة الحمام. ولم يدع أحد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ينقل متاعًا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الهيكل.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les enseignait et leur disait: «N'est-il pas écrit: Ma maison sera appelée maison de prière pour toutes les nations? Mais vous, vous en avez fait une caverne de bandits.» Les grands prêtres et les scribes l'apprirent et ils cherchaient comment ils le feraient périr. Car ils le redoutaient, parce que la foule était frappée de son enseignement. Le soir venu, Jésus et ses disciples sortirent de la ville.</a:t>
            </a: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كان يعلم قائلًا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مكتوبًا أن بيتى بيت صلاة يدعى لجميع الأمم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أنتم جعلتموه مغارة للصوص</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فلما سمع رؤساء الكهنة والكتبة كانوا يطلبون بأى نوع يهلكونه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كانوا يخافونه إذ الجمع كله كان يتعجب من تعليمه. ولما صار المساء خرج إلى خارج المدينة.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55787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qu'ils servent de signes, tant pour les fêtes que pour les jours et les années; qu'ils soient des luminaires au firmament du ciel pour éclairer la terre et il en fut ainsi. Dieu fit les deux luminaires majeurs: le grand luminaire comme puissance du jour et le petit luminaire comme puissance de la nuit, et les étoiles. Dieu les plaça au firmament du ciel pour éclairer la terre, pour commander au jour et à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وتكون لآيات وأوقات وأيام وسنين. وتكون أنوار في جلد السماء لتضئ الأرض. فكان كذلك. فخلق الله الن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رين العظيمين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النور الأكبر لسلطان النهار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والنور الأصغر لسلطان الليل مع النجوم. وجعلها الله في جلد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لتضئ على الأرض. وتتسلط على النهار والليل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2716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Le soir après les rameaux, le Christ notre Dieu, Jésus notre Sauveur sortit de la ville avec Ses disciples. Il eut faim et demanda à manger. Il vit de loin un figuier. Il s’en approcha pour prendre du fruit mais n’y trouva que des feuilles et aucun fruit. Il le maudit et le figuier se dessécha jusqu’aux racines. Tous Ses disciples s’en étonnèrent et en firent part au Seigneur. Ayez la Foi dans vos cœurs et tout vous obéira.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عشية يوم الشعانين أتى خارج المدينة مع تل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ميذه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أعني المسيح إلهنا يسوع المخلص</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فجاع وقال أطلب طعاماً. فرأى شجرة تين من بعيد فأتي إليها يطلب ثمراً فيها فوجد ورقاً بغير ثمر فلعنها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فيبست من أصلها. فتعجب جميع تلاميذه وقالوا للرب: أن شجرة التين يبست. ضعوا الإيمان في قلوبكم وكل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يسمع منكم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759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vous étonnez pas que ce figuier se soit desséché jusqu’aux racines à cause d’un seul mot. Si vous avez la Foi vous pourrez déplacer cette montagne de sa place. Venez voir, vous les ignorants, ce qui est arrivé à ce figuier. Produisez un bon fruit pour le Seigneur afin que vous soyez délivrés du malin. Repentez-vous, vous les paresseux, et vous serez pardonnés.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ولا تتعجبوا من شجرة التين هذه أنها بكلمة واحدة يبست من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أصلها.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فإذا كان في قلوبكم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يمان لنقلتم هذا الجبل من مكانه. تعالوا وأنظروا أيها الناس الجهال ما كان من شجرة التين هذه،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صنعوا ثمر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صالحة للرب لكي تخلصوا من الشرير، وأصنعوا توبة أيها الكسالى لكى تنالوا الغفران،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212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Lavez vos visages avec des larmes abondantes car les larmes effacent les offenses. Allumez vos lampes par vos vertus et elles vous éclaireront le jour du jugement. Souffre avec ton frère et vois comment le Seigneur a souffert pour nous et nous a sauvés.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غسلوا وجوهكم بدموع غزير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الدموع تمحى الآثام، وأوقدوا مصابيحكم بالفضائل لتضئ عليكم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مع أخيك وأنظر الرب كيف تألم عنا حتى خلصنا.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27000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32 : 7 – 15</a:t>
            </a:r>
          </a:p>
          <a:p>
            <a:pPr marL="0" indent="0" algn="just">
              <a:buNone/>
            </a:pPr>
            <a:r>
              <a:rPr lang="fr-FR" sz="3600" b="1" dirty="0"/>
              <a:t>Le Seigneur dit alors à Moïse: «Allons! Descends, car ton peuple que tu as fait monter du pays d'Égypte s'est perverti.</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٣٢ : ٧ – ١٥</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fr-FR" alt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كلم الرب موسى </a:t>
            </a:r>
            <a:r>
              <a:rPr kumimoji="0" lang="ar-AE"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قائلًا:</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مض مسرعًا من هنا و</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نزل لأنه قد أثم شعبك الذي أخرجته من أرض مصر.</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pidoxoloc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Mw`èuchc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mo]i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ènxwlem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paima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èntek</a:t>
            </a:r>
            <a:r>
              <a:rPr kumimoji="0" lang="fr-FR" sz="2800" b="1" i="0" u="none" strike="noStrike" kern="1200" cap="none" spc="0" normalizeH="0" baseline="0" noProof="0" dirty="0">
                <a:ln>
                  <a:noFill/>
                </a:ln>
                <a:solidFill>
                  <a:prstClr val="black"/>
                </a:solidFill>
                <a:effectLst/>
                <a:uLnTx/>
                <a:uFillTx/>
                <a:latin typeface="Athanasius"/>
                <a:ea typeface="+mn-ea"/>
                <a:cs typeface="+mn-cs"/>
              </a:rPr>
              <a:t>]e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èepecht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afer`èanomin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peklaoc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èetak`èenou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657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séparer la lumière et les ténèbres, et Dieu vit que cela était bon. Il y eut un soir et il y eut un matin: quatrième jour. Dieu dit: Que les eaux grouillent d'un grouillement d'êtres vivants et que des oiseaux volent au-dessus de la terre contre le firmament du ciel et il en fut ainsi. Dieu créa les grands serpents de mer et tous les êtres vivants qui glissent et qui grouillent dans les eaux selon leur espèce, et toute la gent ailée selon son espèce,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ولتفصل بين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رابعا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 لتفض المياه زحافات ذات أنفس حية وطيورا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تطير فوق الأرض على وجه جلد السماء وكان كذلك. فخلق الله الحيتان العظام. وكل ذى نفس حية من الهوام التي فاضت بها المياه كأجناسها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طائر ذى جناح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كجنسه.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9457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Ils n'ont pas tardé à s'écarter de la voie que je leur avais prescrite. Ils se sont fabriqués un veau en métal fondu, et se sont prosternés devant lui. Ils lui ont offert des sacrifices et ils ont dit : «Voici ton Dieu, Israël, qui t'a fait monter du pays d'Égypte.» Le Seigneur dit à Moïse:  «Je vois que ce peuple est un peuple au </a:t>
            </a:r>
            <a:r>
              <a:rPr lang="fr-FR" sz="2800" b="1"/>
              <a:t>cou raide. </a:t>
            </a:r>
            <a:r>
              <a:rPr lang="fr-FR" sz="2800" b="1" dirty="0"/>
              <a:t>Maintenant laisse-moi, ma colère va s'enflammer contre eux et je les exterminerai; mais de toi je ferai une grande nation.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وقد زاغوا سريعًا عن الطريق الذي أوصيتهم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وصنعوا لهم عجلًا مسبوكًا وسجدوا له وذبحوا ذبائح لصنعة أيديهم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هي آلهتك يا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التي أخرجتك من أرض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مصر.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الرب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لموسى: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والآن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أغضب عليهم بحنق وأبيدهم وأجعلك أمة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أعظم.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57616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Moïse s'efforça d'apaiser le Seigneur son Dieu et dit: «Pourquoi, Seigneur, ta colère s'enflammerait-elle contre ton peuple que tu as fait sortir d'Égypte par ta grande force et ta main puissante? Pourquoi les Égyptiens diraient-ils: C'est par méchanceté qu'il les a fait sortir, pour les faire périr dans les montagnes et les exterminer de la face de la terre" ? Reviens de ta colère ardente et renonce au mal que tu voulais faire à ton peuple.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فتضرع موسى أمام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قائلًا: لماذا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تغضب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غضبًا على شعبك الذي أخرجته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أرض مصر بقوتك العظيمة وذراعك الرفيعة. لئلا يقول المصريون أنك أخرجتهم بكيد لتقتلهم في الجبال وتفنيهم عن وجه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حمو غضبك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غفر 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شعبك.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tes serviteurs Abraham, Isaac et Israël, à qui tu as juré par toi-même et à qui tu as dit: Je multiplierai votre postérité comme les étoiles du ciel, et tout ce pays dont je vous ai parlé, je le donnerai à vos descendants et il sera leur héritage à jamais. Et le Seigneur renonça à faire le mal dont il avait menacé son peuple.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وأذكر إبراهيم وأسحق ويعقوب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أقسمت لهم بذاتك وقلت لهم أنى أكثر نسلكم جدًا كنجوم السماء في كثرتها. وكل هذه الأرض التي قلت عنها أن تعطيها لنسلهم فيرثوها إلى الأبد. فصفح الرب عن 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شعبه.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0621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Moïse se retourna et descendit de la montagne avec, en main, les deux tables du Témoignage, tables écrites des deux côtés, écrites sur l'une et l'autre face.</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رجع موسى ونزل من الجبل ولوحا الشهادة في يديه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وهما لوحان من حجارة مكتوبان من الوجهين من هنا ومن هنا.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9953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Sagesse 1 : 1-9</a:t>
            </a:r>
          </a:p>
          <a:p>
            <a:pPr marL="0" indent="0" algn="just">
              <a:buNone/>
            </a:pPr>
            <a:r>
              <a:rPr lang="fr-FR" sz="3600" b="1" dirty="0"/>
              <a:t>Aimez la justice, vous qui jugez la terre, ayez sur le Seigneur de droites pensées et cherchez-le en simplicité de cœur,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الحكمة ١: ١ – ٩</a:t>
            </a:r>
            <a:r>
              <a:rPr kumimoji="0" lang="fr-FR"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fr-FR" altLang="fr-FR" sz="44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حبوا العدل يا قضاة </a:t>
            </a:r>
            <a:r>
              <a:rPr kumimoji="0" lang="ar-AE" altLang="fr-FR" sz="44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الأرض.</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ذكروا الرب </a:t>
            </a:r>
            <a:r>
              <a:rPr kumimoji="0" lang="ar-AE" altLang="fr-FR" sz="44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بالصلاح.</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طلبوه بقلب سليم.</a:t>
            </a:r>
            <a:endParaRPr kumimoji="0" lang="ar-SA"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cofi`a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Menre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meqmhi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èvmeui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oumet`èagaqoc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èeretenkw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èncwf</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metaplouc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53722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se laisse trouver par ceux qui ne le tentent pas, il se révèle à ceux qui ne lui refusent pas leur foi. Car les pensée tortueuses éloignent de Dieu, et, mise à l'épreuve, la Puissance confond les insensés. Non, la Sagesse n'entre pas dans une âme malfaisante, elle n'habite pas dans un corps tributaire du péché. Car l'Esprit saint, l'éducateur, fuit la fourberie, il se retire devant des pensées sans intelligence, il s'offusque quand survient l'injustice.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فإنما يجده الذين لا يجربونه. ويتجلى للذين لا يكفرون به. لأن الفكر الشرير يقصي من الله. وقوته الظاهرة تبكت الجهال. لأن الحكمة لا تدخل في نفس شريرة. ولا تحل في جسم خاطئ. لأن روح الحكمة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اهر يهرب من كل غش. ويبتعد عن أفكار السفهاء ويبكت الظالم إذا أقبل.</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94925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La Sagesse est un esprit ami des hommes, mais elle ne laisse pas impuni le blasphémateur pour ses propos ; car Dieu est le témoin de ses reins, le surveillant véridique de son cœur, et ce que dit sa langue, il l'entend. L'esprit du Seigneur en effet remplit le monde, et lui, qui tient unies toutes choses, a connaissance de chaque mot.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روح الحكمة محب للبشر. فلا يبرئ المجدف بشفتيه. لأن شاهد كليتاه هو الله هو الفاحص الحقيقي لقلبه والسامع للسانه. لأن روح الرب ملء المسكونة و بقية الكل وهو يعرف أصوات الكل.</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6875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Nul ne saurait donc se dérober, qui profère des méchancetés, la Justice vengeresse ne le laissera pas échapper. Sur les desseins de l'impie il sera fait enquête, le bruit de ses paroles ira jusqu'au Seigneur, pour que soient châtiés ses forfaits. </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لا يخفى عليه أحدٌ ناطقٌ بالظلم. ولا ينجو من الدينونة الآتية. لأنه يفحص مشورة المنافق. والرب لا يسمع لكلامه حتى يُظهر آثامه.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468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7073</TotalTime>
  <Words>27462</Words>
  <Application>Microsoft Office PowerPoint</Application>
  <PresentationFormat>Grand écran</PresentationFormat>
  <Paragraphs>2206</Paragraphs>
  <Slides>272</Slides>
  <Notes>272</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272</vt:i4>
      </vt:variant>
    </vt:vector>
  </HeadingPairs>
  <TitlesOfParts>
    <vt:vector size="285" baseType="lpstr">
      <vt:lpstr>CS Avva Shenouda</vt:lpstr>
      <vt:lpstr>Times New Roman</vt:lpstr>
      <vt:lpstr>Arial</vt:lpstr>
      <vt:lpstr>NewCaledoniaLTStd-SemiBd</vt:lpstr>
      <vt:lpstr>Calibri</vt:lpstr>
      <vt:lpstr>Bookman Old Style</vt:lpstr>
      <vt:lpstr>Book Antiqua</vt:lpstr>
      <vt:lpstr>Castellar</vt:lpstr>
      <vt:lpstr>Avva_Marcos</vt:lpstr>
      <vt:lpstr>Wingdings</vt:lpstr>
      <vt:lpstr>Athanasius</vt:lpstr>
      <vt:lpstr>Thème Office</vt:lpstr>
      <vt:lpstr>1_Thème Office</vt:lpstr>
      <vt:lpstr>Présentation PowerPoint</vt:lpstr>
      <vt:lpstr>Présentation PowerPoint</vt:lpstr>
      <vt:lpstr>1ère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344</cp:revision>
  <dcterms:created xsi:type="dcterms:W3CDTF">2010-03-29T19:44:22Z</dcterms:created>
  <dcterms:modified xsi:type="dcterms:W3CDTF">2025-11-03T10:29:18Z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2022-04-12T20:11:50Z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52ed3d5d-0ad3-433d-8879-b2a98e61508e</vt:lpwstr>
  </property>
  <property fmtid="{D5CDD505-2E9C-101B-9397-08002B2CF9AE}" pid="8" name="MSIP_Label_07222825-62ea-40f3-96b5-5375c07996e2_ContentBits">
    <vt:lpwstr>0</vt:lpwstr>
  </property>
</Properties>
</file>